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58" r:id="rId3"/>
    <p:sldId id="259" r:id="rId4"/>
    <p:sldId id="257" r:id="rId5"/>
    <p:sldId id="263" r:id="rId6"/>
    <p:sldId id="300" r:id="rId7"/>
    <p:sldId id="266" r:id="rId8"/>
    <p:sldId id="270" r:id="rId9"/>
    <p:sldId id="277" r:id="rId10"/>
    <p:sldId id="265" r:id="rId11"/>
    <p:sldId id="275" r:id="rId12"/>
    <p:sldId id="301" r:id="rId13"/>
    <p:sldId id="304" r:id="rId14"/>
    <p:sldId id="303" r:id="rId15"/>
    <p:sldId id="272" r:id="rId16"/>
    <p:sldId id="278" r:id="rId17"/>
  </p:sldIdLst>
  <p:sldSz cx="9144000" cy="5143500" type="screen16x9"/>
  <p:notesSz cx="6858000" cy="9144000"/>
  <p:embeddedFontLst>
    <p:embeddedFont>
      <p:font typeface="IBM Plex Sans" panose="020B0604020202020204" charset="0"/>
      <p:regular r:id="rId19"/>
      <p:bold r:id="rId20"/>
      <p:italic r:id="rId21"/>
      <p:boldItalic r:id="rId22"/>
    </p:embeddedFont>
    <p:embeddedFont>
      <p:font typeface="Barlow" panose="020B0604020202020204" charset="0"/>
      <p:regular r:id="rId23"/>
      <p:bold r:id="rId24"/>
      <p:italic r:id="rId25"/>
      <p:boldItalic r:id="rId26"/>
    </p:embeddedFont>
    <p:embeddedFont>
      <p:font typeface="Open Sans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11EF24-29C2-4454-AB22-4E1A5552D7BB}">
  <a:tblStyle styleId="{1111EF24-29C2-4454-AB22-4E1A5552D7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jpg>
</file>

<file path=ppt/media/image19.jpeg>
</file>

<file path=ppt/media/image2.jpg>
</file>

<file path=ppt/media/image20.jpe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73b737f2c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73b737f2c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745ec3bd11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745ec3bd11_1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8398d9a167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8398d9a167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74a9b84c65_1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74a9b84c65_1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8331be2d02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8331be2d02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8331be2d02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8331be2d02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8331be2d0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8331be2d0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838d43cf4b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838d43cf4b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838d43cf4b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838d43cf4b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673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73b737f2c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73b737f2c8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73b737f2c8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73b737f2c8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74a9b84c65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74a9b84c65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5" y="1721950"/>
            <a:ext cx="5101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811500"/>
            <a:ext cx="5101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87862" y="-1536"/>
            <a:ext cx="59867" cy="40029"/>
          </a:xfrm>
          <a:custGeom>
            <a:avLst/>
            <a:gdLst/>
            <a:ahLst/>
            <a:cxnLst/>
            <a:rect l="l" t="t" r="r" b="b"/>
            <a:pathLst>
              <a:path w="1871" h="1251" extrusionOk="0">
                <a:moveTo>
                  <a:pt x="1" y="0"/>
                </a:moveTo>
                <a:lnTo>
                  <a:pt x="1" y="1250"/>
                </a:lnTo>
                <a:lnTo>
                  <a:pt x="1870" y="0"/>
                </a:lnTo>
                <a:close/>
              </a:path>
            </a:pathLst>
          </a:custGeom>
          <a:solidFill>
            <a:srgbClr val="57D5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16"/>
          <p:cNvGrpSpPr/>
          <p:nvPr/>
        </p:nvGrpSpPr>
        <p:grpSpPr>
          <a:xfrm>
            <a:off x="161176" y="3723438"/>
            <a:ext cx="2122325" cy="1418456"/>
            <a:chOff x="459385" y="1427900"/>
            <a:chExt cx="5557280" cy="3714208"/>
          </a:xfrm>
        </p:grpSpPr>
        <p:sp>
          <p:nvSpPr>
            <p:cNvPr id="284" name="Google Shape;284;p16"/>
            <p:cNvSpPr/>
            <p:nvPr/>
          </p:nvSpPr>
          <p:spPr>
            <a:xfrm>
              <a:off x="459385" y="1427900"/>
              <a:ext cx="5557280" cy="3714208"/>
            </a:xfrm>
            <a:custGeom>
              <a:avLst/>
              <a:gdLst/>
              <a:ahLst/>
              <a:cxnLst/>
              <a:rect l="l" t="t" r="r" b="b"/>
              <a:pathLst>
                <a:path w="173665" h="116069" extrusionOk="0">
                  <a:moveTo>
                    <a:pt x="87083" y="1"/>
                  </a:moveTo>
                  <a:cubicBezTo>
                    <a:pt x="86746" y="1"/>
                    <a:pt x="86408" y="3"/>
                    <a:pt x="86071" y="6"/>
                  </a:cubicBezTo>
                  <a:cubicBezTo>
                    <a:pt x="38291" y="542"/>
                    <a:pt x="1" y="39714"/>
                    <a:pt x="548" y="87493"/>
                  </a:cubicBezTo>
                  <a:cubicBezTo>
                    <a:pt x="667" y="97518"/>
                    <a:pt x="2489" y="107139"/>
                    <a:pt x="5727" y="116068"/>
                  </a:cubicBezTo>
                  <a:lnTo>
                    <a:pt x="24551" y="116068"/>
                  </a:lnTo>
                  <a:cubicBezTo>
                    <a:pt x="20408" y="107317"/>
                    <a:pt x="18038" y="97578"/>
                    <a:pt x="17919" y="87279"/>
                  </a:cubicBezTo>
                  <a:cubicBezTo>
                    <a:pt x="17491" y="49108"/>
                    <a:pt x="48090" y="17806"/>
                    <a:pt x="86261" y="17378"/>
                  </a:cubicBezTo>
                  <a:cubicBezTo>
                    <a:pt x="86526" y="17375"/>
                    <a:pt x="86790" y="17373"/>
                    <a:pt x="87053" y="17373"/>
                  </a:cubicBezTo>
                  <a:cubicBezTo>
                    <a:pt x="124865" y="17373"/>
                    <a:pt x="155737" y="47812"/>
                    <a:pt x="156163" y="85719"/>
                  </a:cubicBezTo>
                  <a:cubicBezTo>
                    <a:pt x="156282" y="96566"/>
                    <a:pt x="153901" y="106865"/>
                    <a:pt x="149543" y="116068"/>
                  </a:cubicBezTo>
                  <a:lnTo>
                    <a:pt x="168367" y="116068"/>
                  </a:lnTo>
                  <a:cubicBezTo>
                    <a:pt x="171843" y="106543"/>
                    <a:pt x="173665" y="96256"/>
                    <a:pt x="173546" y="85529"/>
                  </a:cubicBezTo>
                  <a:cubicBezTo>
                    <a:pt x="173014" y="38087"/>
                    <a:pt x="134391" y="1"/>
                    <a:pt x="870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1608089" y="2667868"/>
              <a:ext cx="2281472" cy="2473472"/>
            </a:xfrm>
            <a:custGeom>
              <a:avLst/>
              <a:gdLst/>
              <a:ahLst/>
              <a:cxnLst/>
              <a:rect l="l" t="t" r="r" b="b"/>
              <a:pathLst>
                <a:path w="71296" h="77296" extrusionOk="0">
                  <a:moveTo>
                    <a:pt x="51168" y="0"/>
                  </a:moveTo>
                  <a:cubicBezTo>
                    <a:pt x="33186" y="0"/>
                    <a:pt x="15965" y="10209"/>
                    <a:pt x="7871" y="27575"/>
                  </a:cubicBezTo>
                  <a:cubicBezTo>
                    <a:pt x="1" y="44470"/>
                    <a:pt x="2870" y="63591"/>
                    <a:pt x="13645" y="77295"/>
                  </a:cubicBezTo>
                  <a:lnTo>
                    <a:pt x="23766" y="77295"/>
                  </a:lnTo>
                  <a:cubicBezTo>
                    <a:pt x="11264" y="65735"/>
                    <a:pt x="7061" y="46994"/>
                    <a:pt x="14634" y="30730"/>
                  </a:cubicBezTo>
                  <a:cubicBezTo>
                    <a:pt x="21462" y="16069"/>
                    <a:pt x="35986" y="7460"/>
                    <a:pt x="51156" y="7460"/>
                  </a:cubicBezTo>
                  <a:cubicBezTo>
                    <a:pt x="56855" y="7460"/>
                    <a:pt x="62645" y="8674"/>
                    <a:pt x="68152" y="11240"/>
                  </a:cubicBezTo>
                  <a:lnTo>
                    <a:pt x="71295" y="4477"/>
                  </a:lnTo>
                  <a:cubicBezTo>
                    <a:pt x="64774" y="1439"/>
                    <a:pt x="57917" y="0"/>
                    <a:pt x="511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4120409" y="4740124"/>
              <a:ext cx="508672" cy="401216"/>
            </a:xfrm>
            <a:custGeom>
              <a:avLst/>
              <a:gdLst/>
              <a:ahLst/>
              <a:cxnLst/>
              <a:rect l="l" t="t" r="r" b="b"/>
              <a:pathLst>
                <a:path w="15896" h="12538" extrusionOk="0">
                  <a:moveTo>
                    <a:pt x="9133" y="0"/>
                  </a:moveTo>
                  <a:cubicBezTo>
                    <a:pt x="6859" y="4882"/>
                    <a:pt x="3715" y="9085"/>
                    <a:pt x="1" y="12537"/>
                  </a:cubicBezTo>
                  <a:lnTo>
                    <a:pt x="10121" y="12537"/>
                  </a:lnTo>
                  <a:cubicBezTo>
                    <a:pt x="12347" y="9704"/>
                    <a:pt x="14300" y="6561"/>
                    <a:pt x="15896" y="3132"/>
                  </a:cubicBezTo>
                  <a:lnTo>
                    <a:pt x="9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16"/>
          <p:cNvGrpSpPr/>
          <p:nvPr/>
        </p:nvGrpSpPr>
        <p:grpSpPr>
          <a:xfrm>
            <a:off x="1151807" y="3487274"/>
            <a:ext cx="1370191" cy="1369908"/>
            <a:chOff x="20859750" y="10371950"/>
            <a:chExt cx="1453475" cy="1453175"/>
          </a:xfrm>
        </p:grpSpPr>
        <p:sp>
          <p:nvSpPr>
            <p:cNvPr id="288" name="Google Shape;288;p16"/>
            <p:cNvSpPr/>
            <p:nvPr/>
          </p:nvSpPr>
          <p:spPr>
            <a:xfrm>
              <a:off x="21236575" y="10490100"/>
              <a:ext cx="763200" cy="1254050"/>
            </a:xfrm>
            <a:custGeom>
              <a:avLst/>
              <a:gdLst/>
              <a:ahLst/>
              <a:cxnLst/>
              <a:rect l="l" t="t" r="r" b="b"/>
              <a:pathLst>
                <a:path w="30528" h="50162" extrusionOk="0">
                  <a:moveTo>
                    <a:pt x="29885" y="1"/>
                  </a:moveTo>
                  <a:lnTo>
                    <a:pt x="0" y="49805"/>
                  </a:lnTo>
                  <a:cubicBezTo>
                    <a:pt x="227" y="49924"/>
                    <a:pt x="453" y="50043"/>
                    <a:pt x="691" y="50162"/>
                  </a:cubicBezTo>
                  <a:lnTo>
                    <a:pt x="30528" y="430"/>
                  </a:lnTo>
                  <a:cubicBezTo>
                    <a:pt x="30326" y="275"/>
                    <a:pt x="30111" y="144"/>
                    <a:pt x="298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21502975" y="10685375"/>
              <a:ext cx="692975" cy="1137075"/>
            </a:xfrm>
            <a:custGeom>
              <a:avLst/>
              <a:gdLst/>
              <a:ahLst/>
              <a:cxnLst/>
              <a:rect l="l" t="t" r="r" b="b"/>
              <a:pathLst>
                <a:path w="27719" h="45483" extrusionOk="0">
                  <a:moveTo>
                    <a:pt x="27242" y="0"/>
                  </a:moveTo>
                  <a:lnTo>
                    <a:pt x="0" y="45387"/>
                  </a:lnTo>
                  <a:lnTo>
                    <a:pt x="858" y="45482"/>
                  </a:lnTo>
                  <a:lnTo>
                    <a:pt x="27718" y="703"/>
                  </a:lnTo>
                  <a:cubicBezTo>
                    <a:pt x="27563" y="465"/>
                    <a:pt x="27409" y="227"/>
                    <a:pt x="272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21563700" y="10736275"/>
              <a:ext cx="663500" cy="1088850"/>
            </a:xfrm>
            <a:custGeom>
              <a:avLst/>
              <a:gdLst/>
              <a:ahLst/>
              <a:cxnLst/>
              <a:rect l="l" t="t" r="r" b="b"/>
              <a:pathLst>
                <a:path w="26540" h="43554" extrusionOk="0">
                  <a:moveTo>
                    <a:pt x="26111" y="0"/>
                  </a:moveTo>
                  <a:lnTo>
                    <a:pt x="0" y="43529"/>
                  </a:lnTo>
                  <a:cubicBezTo>
                    <a:pt x="298" y="43553"/>
                    <a:pt x="584" y="43553"/>
                    <a:pt x="881" y="43553"/>
                  </a:cubicBezTo>
                  <a:lnTo>
                    <a:pt x="26539" y="774"/>
                  </a:lnTo>
                  <a:cubicBezTo>
                    <a:pt x="26408" y="524"/>
                    <a:pt x="26254" y="274"/>
                    <a:pt x="261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21285375" y="10521650"/>
              <a:ext cx="757575" cy="1246025"/>
            </a:xfrm>
            <a:custGeom>
              <a:avLst/>
              <a:gdLst/>
              <a:ahLst/>
              <a:cxnLst/>
              <a:rect l="l" t="t" r="r" b="b"/>
              <a:pathLst>
                <a:path w="30303" h="49841" extrusionOk="0">
                  <a:moveTo>
                    <a:pt x="29695" y="1"/>
                  </a:moveTo>
                  <a:lnTo>
                    <a:pt x="1" y="49531"/>
                  </a:lnTo>
                  <a:cubicBezTo>
                    <a:pt x="239" y="49638"/>
                    <a:pt x="465" y="49757"/>
                    <a:pt x="703" y="49840"/>
                  </a:cubicBezTo>
                  <a:lnTo>
                    <a:pt x="30302" y="477"/>
                  </a:lnTo>
                  <a:cubicBezTo>
                    <a:pt x="30112" y="311"/>
                    <a:pt x="29898" y="168"/>
                    <a:pt x="296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21336000" y="10556475"/>
              <a:ext cx="748625" cy="1230550"/>
            </a:xfrm>
            <a:custGeom>
              <a:avLst/>
              <a:gdLst/>
              <a:ahLst/>
              <a:cxnLst/>
              <a:rect l="l" t="t" r="r" b="b"/>
              <a:pathLst>
                <a:path w="29945" h="49222" extrusionOk="0">
                  <a:moveTo>
                    <a:pt x="29361" y="1"/>
                  </a:moveTo>
                  <a:lnTo>
                    <a:pt x="0" y="48971"/>
                  </a:lnTo>
                  <a:cubicBezTo>
                    <a:pt x="238" y="49055"/>
                    <a:pt x="488" y="49138"/>
                    <a:pt x="750" y="49221"/>
                  </a:cubicBezTo>
                  <a:lnTo>
                    <a:pt x="29944" y="537"/>
                  </a:lnTo>
                  <a:cubicBezTo>
                    <a:pt x="29754" y="358"/>
                    <a:pt x="29575" y="180"/>
                    <a:pt x="293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21389575" y="10595175"/>
              <a:ext cx="734625" cy="1207925"/>
            </a:xfrm>
            <a:custGeom>
              <a:avLst/>
              <a:gdLst/>
              <a:ahLst/>
              <a:cxnLst/>
              <a:rect l="l" t="t" r="r" b="b"/>
              <a:pathLst>
                <a:path w="29385" h="48317" extrusionOk="0">
                  <a:moveTo>
                    <a:pt x="28825" y="1"/>
                  </a:moveTo>
                  <a:lnTo>
                    <a:pt x="0" y="48102"/>
                  </a:lnTo>
                  <a:cubicBezTo>
                    <a:pt x="250" y="48185"/>
                    <a:pt x="512" y="48257"/>
                    <a:pt x="762" y="48316"/>
                  </a:cubicBezTo>
                  <a:lnTo>
                    <a:pt x="29385" y="584"/>
                  </a:lnTo>
                  <a:cubicBezTo>
                    <a:pt x="29206" y="394"/>
                    <a:pt x="29028" y="203"/>
                    <a:pt x="288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21444925" y="10638350"/>
              <a:ext cx="716475" cy="1176650"/>
            </a:xfrm>
            <a:custGeom>
              <a:avLst/>
              <a:gdLst/>
              <a:ahLst/>
              <a:cxnLst/>
              <a:rect l="l" t="t" r="r" b="b"/>
              <a:pathLst>
                <a:path w="28659" h="47066" extrusionOk="0">
                  <a:moveTo>
                    <a:pt x="28147" y="0"/>
                  </a:moveTo>
                  <a:lnTo>
                    <a:pt x="1" y="46911"/>
                  </a:lnTo>
                  <a:cubicBezTo>
                    <a:pt x="275" y="46970"/>
                    <a:pt x="537" y="47018"/>
                    <a:pt x="810" y="47065"/>
                  </a:cubicBezTo>
                  <a:lnTo>
                    <a:pt x="28659" y="643"/>
                  </a:lnTo>
                  <a:cubicBezTo>
                    <a:pt x="28492" y="441"/>
                    <a:pt x="28326" y="214"/>
                    <a:pt x="28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21933975" y="11105075"/>
              <a:ext cx="379250" cy="631650"/>
            </a:xfrm>
            <a:custGeom>
              <a:avLst/>
              <a:gdLst/>
              <a:ahLst/>
              <a:cxnLst/>
              <a:rect l="l" t="t" r="r" b="b"/>
              <a:pathLst>
                <a:path w="15170" h="25266" extrusionOk="0">
                  <a:moveTo>
                    <a:pt x="15169" y="0"/>
                  </a:moveTo>
                  <a:lnTo>
                    <a:pt x="1" y="25265"/>
                  </a:lnTo>
                  <a:cubicBezTo>
                    <a:pt x="465" y="25015"/>
                    <a:pt x="917" y="24753"/>
                    <a:pt x="1370" y="24467"/>
                  </a:cubicBezTo>
                  <a:lnTo>
                    <a:pt x="15110" y="1572"/>
                  </a:lnTo>
                  <a:cubicBezTo>
                    <a:pt x="15134" y="1060"/>
                    <a:pt x="15169" y="524"/>
                    <a:pt x="15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21627700" y="10793125"/>
              <a:ext cx="627775" cy="1030800"/>
            </a:xfrm>
            <a:custGeom>
              <a:avLst/>
              <a:gdLst/>
              <a:ahLst/>
              <a:cxnLst/>
              <a:rect l="l" t="t" r="r" b="b"/>
              <a:pathLst>
                <a:path w="25111" h="41232" extrusionOk="0">
                  <a:moveTo>
                    <a:pt x="24718" y="0"/>
                  </a:moveTo>
                  <a:lnTo>
                    <a:pt x="0" y="41232"/>
                  </a:lnTo>
                  <a:cubicBezTo>
                    <a:pt x="310" y="41220"/>
                    <a:pt x="631" y="41184"/>
                    <a:pt x="941" y="41160"/>
                  </a:cubicBezTo>
                  <a:lnTo>
                    <a:pt x="25110" y="858"/>
                  </a:lnTo>
                  <a:cubicBezTo>
                    <a:pt x="24991" y="572"/>
                    <a:pt x="24860" y="286"/>
                    <a:pt x="247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21846175" y="11008625"/>
              <a:ext cx="464375" cy="768275"/>
            </a:xfrm>
            <a:custGeom>
              <a:avLst/>
              <a:gdLst/>
              <a:ahLst/>
              <a:cxnLst/>
              <a:rect l="l" t="t" r="r" b="b"/>
              <a:pathLst>
                <a:path w="18575" h="30731" extrusionOk="0">
                  <a:moveTo>
                    <a:pt x="18443" y="1"/>
                  </a:moveTo>
                  <a:lnTo>
                    <a:pt x="0" y="30730"/>
                  </a:lnTo>
                  <a:cubicBezTo>
                    <a:pt x="405" y="30588"/>
                    <a:pt x="786" y="30421"/>
                    <a:pt x="1179" y="30254"/>
                  </a:cubicBezTo>
                  <a:lnTo>
                    <a:pt x="18574" y="1263"/>
                  </a:lnTo>
                  <a:cubicBezTo>
                    <a:pt x="18538" y="834"/>
                    <a:pt x="18491" y="417"/>
                    <a:pt x="18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22039650" y="11230675"/>
              <a:ext cx="261650" cy="435500"/>
            </a:xfrm>
            <a:custGeom>
              <a:avLst/>
              <a:gdLst/>
              <a:ahLst/>
              <a:cxnLst/>
              <a:rect l="l" t="t" r="r" b="b"/>
              <a:pathLst>
                <a:path w="10466" h="17420" extrusionOk="0">
                  <a:moveTo>
                    <a:pt x="10466" y="1"/>
                  </a:moveTo>
                  <a:lnTo>
                    <a:pt x="0" y="17419"/>
                  </a:lnTo>
                  <a:cubicBezTo>
                    <a:pt x="643" y="16895"/>
                    <a:pt x="1262" y="16360"/>
                    <a:pt x="1870" y="15800"/>
                  </a:cubicBezTo>
                  <a:lnTo>
                    <a:pt x="9906" y="2406"/>
                  </a:lnTo>
                  <a:cubicBezTo>
                    <a:pt x="10121" y="1608"/>
                    <a:pt x="10311" y="810"/>
                    <a:pt x="104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21767600" y="10927675"/>
              <a:ext cx="531025" cy="874525"/>
            </a:xfrm>
            <a:custGeom>
              <a:avLst/>
              <a:gdLst/>
              <a:ahLst/>
              <a:cxnLst/>
              <a:rect l="l" t="t" r="r" b="b"/>
              <a:pathLst>
                <a:path w="21241" h="34981" extrusionOk="0">
                  <a:moveTo>
                    <a:pt x="21003" y="0"/>
                  </a:moveTo>
                  <a:lnTo>
                    <a:pt x="0" y="34981"/>
                  </a:lnTo>
                  <a:cubicBezTo>
                    <a:pt x="357" y="34897"/>
                    <a:pt x="714" y="34790"/>
                    <a:pt x="1072" y="34683"/>
                  </a:cubicBezTo>
                  <a:lnTo>
                    <a:pt x="21241" y="1072"/>
                  </a:lnTo>
                  <a:cubicBezTo>
                    <a:pt x="21169" y="714"/>
                    <a:pt x="21074" y="357"/>
                    <a:pt x="210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21695550" y="10856225"/>
              <a:ext cx="584025" cy="960550"/>
            </a:xfrm>
            <a:custGeom>
              <a:avLst/>
              <a:gdLst/>
              <a:ahLst/>
              <a:cxnLst/>
              <a:rect l="l" t="t" r="r" b="b"/>
              <a:pathLst>
                <a:path w="23361" h="38422" extrusionOk="0">
                  <a:moveTo>
                    <a:pt x="23039" y="1"/>
                  </a:moveTo>
                  <a:lnTo>
                    <a:pt x="1" y="38422"/>
                  </a:lnTo>
                  <a:cubicBezTo>
                    <a:pt x="322" y="38374"/>
                    <a:pt x="668" y="38303"/>
                    <a:pt x="989" y="38243"/>
                  </a:cubicBezTo>
                  <a:lnTo>
                    <a:pt x="23361" y="953"/>
                  </a:lnTo>
                  <a:cubicBezTo>
                    <a:pt x="23254" y="632"/>
                    <a:pt x="23158" y="310"/>
                    <a:pt x="23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20865700" y="10409150"/>
              <a:ext cx="490550" cy="810550"/>
            </a:xfrm>
            <a:custGeom>
              <a:avLst/>
              <a:gdLst/>
              <a:ahLst/>
              <a:cxnLst/>
              <a:rect l="l" t="t" r="r" b="b"/>
              <a:pathLst>
                <a:path w="19622" h="32422" extrusionOk="0">
                  <a:moveTo>
                    <a:pt x="19622" y="0"/>
                  </a:moveTo>
                  <a:lnTo>
                    <a:pt x="19622" y="0"/>
                  </a:lnTo>
                  <a:cubicBezTo>
                    <a:pt x="19229" y="143"/>
                    <a:pt x="18860" y="274"/>
                    <a:pt x="18491" y="405"/>
                  </a:cubicBezTo>
                  <a:lnTo>
                    <a:pt x="0" y="31230"/>
                  </a:lnTo>
                  <a:cubicBezTo>
                    <a:pt x="48" y="31635"/>
                    <a:pt x="107" y="32028"/>
                    <a:pt x="179" y="32421"/>
                  </a:cubicBezTo>
                  <a:lnTo>
                    <a:pt x="196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20859750" y="10443075"/>
              <a:ext cx="412575" cy="687025"/>
            </a:xfrm>
            <a:custGeom>
              <a:avLst/>
              <a:gdLst/>
              <a:ahLst/>
              <a:cxnLst/>
              <a:rect l="l" t="t" r="r" b="b"/>
              <a:pathLst>
                <a:path w="16503" h="27481" extrusionOk="0">
                  <a:moveTo>
                    <a:pt x="16502" y="1"/>
                  </a:moveTo>
                  <a:lnTo>
                    <a:pt x="16502" y="1"/>
                  </a:lnTo>
                  <a:cubicBezTo>
                    <a:pt x="16073" y="215"/>
                    <a:pt x="15645" y="429"/>
                    <a:pt x="15228" y="656"/>
                  </a:cubicBezTo>
                  <a:lnTo>
                    <a:pt x="0" y="26028"/>
                  </a:lnTo>
                  <a:lnTo>
                    <a:pt x="0" y="26230"/>
                  </a:lnTo>
                  <a:cubicBezTo>
                    <a:pt x="0" y="26647"/>
                    <a:pt x="12" y="27064"/>
                    <a:pt x="36" y="27480"/>
                  </a:cubicBezTo>
                  <a:lnTo>
                    <a:pt x="165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20880575" y="10388300"/>
              <a:ext cx="551575" cy="908475"/>
            </a:xfrm>
            <a:custGeom>
              <a:avLst/>
              <a:gdLst/>
              <a:ahLst/>
              <a:cxnLst/>
              <a:rect l="l" t="t" r="r" b="b"/>
              <a:pathLst>
                <a:path w="22063" h="36339" extrusionOk="0">
                  <a:moveTo>
                    <a:pt x="22063" y="1"/>
                  </a:moveTo>
                  <a:lnTo>
                    <a:pt x="22063" y="1"/>
                  </a:lnTo>
                  <a:cubicBezTo>
                    <a:pt x="21717" y="84"/>
                    <a:pt x="21360" y="156"/>
                    <a:pt x="21015" y="239"/>
                  </a:cubicBezTo>
                  <a:lnTo>
                    <a:pt x="0" y="35303"/>
                  </a:lnTo>
                  <a:lnTo>
                    <a:pt x="274" y="36339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21189850" y="10462125"/>
              <a:ext cx="763500" cy="1255850"/>
            </a:xfrm>
            <a:custGeom>
              <a:avLst/>
              <a:gdLst/>
              <a:ahLst/>
              <a:cxnLst/>
              <a:rect l="l" t="t" r="r" b="b"/>
              <a:pathLst>
                <a:path w="30540" h="50234" extrusionOk="0">
                  <a:moveTo>
                    <a:pt x="29873" y="1"/>
                  </a:moveTo>
                  <a:lnTo>
                    <a:pt x="0" y="49816"/>
                  </a:lnTo>
                  <a:cubicBezTo>
                    <a:pt x="202" y="49947"/>
                    <a:pt x="429" y="50090"/>
                    <a:pt x="643" y="50233"/>
                  </a:cubicBezTo>
                  <a:lnTo>
                    <a:pt x="30540" y="382"/>
                  </a:lnTo>
                  <a:cubicBezTo>
                    <a:pt x="30313" y="251"/>
                    <a:pt x="30087" y="132"/>
                    <a:pt x="298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20901400" y="10376700"/>
              <a:ext cx="601000" cy="987650"/>
            </a:xfrm>
            <a:custGeom>
              <a:avLst/>
              <a:gdLst/>
              <a:ahLst/>
              <a:cxnLst/>
              <a:rect l="l" t="t" r="r" b="b"/>
              <a:pathLst>
                <a:path w="24040" h="39506" extrusionOk="0">
                  <a:moveTo>
                    <a:pt x="24040" y="1"/>
                  </a:moveTo>
                  <a:lnTo>
                    <a:pt x="24040" y="1"/>
                  </a:lnTo>
                  <a:cubicBezTo>
                    <a:pt x="23706" y="36"/>
                    <a:pt x="23397" y="84"/>
                    <a:pt x="23075" y="120"/>
                  </a:cubicBezTo>
                  <a:lnTo>
                    <a:pt x="1" y="38601"/>
                  </a:lnTo>
                  <a:cubicBezTo>
                    <a:pt x="108" y="38910"/>
                    <a:pt x="227" y="39208"/>
                    <a:pt x="346" y="39505"/>
                  </a:cubicBezTo>
                  <a:lnTo>
                    <a:pt x="240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20864200" y="10499325"/>
              <a:ext cx="310775" cy="518250"/>
            </a:xfrm>
            <a:custGeom>
              <a:avLst/>
              <a:gdLst/>
              <a:ahLst/>
              <a:cxnLst/>
              <a:rect l="l" t="t" r="r" b="b"/>
              <a:pathLst>
                <a:path w="12431" h="20730" extrusionOk="0">
                  <a:moveTo>
                    <a:pt x="12431" y="1"/>
                  </a:moveTo>
                  <a:cubicBezTo>
                    <a:pt x="11883" y="370"/>
                    <a:pt x="11347" y="775"/>
                    <a:pt x="10823" y="1192"/>
                  </a:cubicBezTo>
                  <a:lnTo>
                    <a:pt x="298" y="18765"/>
                  </a:lnTo>
                  <a:cubicBezTo>
                    <a:pt x="179" y="19420"/>
                    <a:pt x="72" y="20075"/>
                    <a:pt x="1" y="20730"/>
                  </a:cubicBezTo>
                  <a:lnTo>
                    <a:pt x="12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20927600" y="10372250"/>
              <a:ext cx="641475" cy="1052825"/>
            </a:xfrm>
            <a:custGeom>
              <a:avLst/>
              <a:gdLst/>
              <a:ahLst/>
              <a:cxnLst/>
              <a:rect l="l" t="t" r="r" b="b"/>
              <a:pathLst>
                <a:path w="25659" h="42113" extrusionOk="0">
                  <a:moveTo>
                    <a:pt x="25659" y="0"/>
                  </a:moveTo>
                  <a:cubicBezTo>
                    <a:pt x="25361" y="0"/>
                    <a:pt x="25040" y="24"/>
                    <a:pt x="24742" y="36"/>
                  </a:cubicBezTo>
                  <a:lnTo>
                    <a:pt x="1" y="41291"/>
                  </a:lnTo>
                  <a:cubicBezTo>
                    <a:pt x="132" y="41577"/>
                    <a:pt x="263" y="41838"/>
                    <a:pt x="394" y="42112"/>
                  </a:cubicBezTo>
                  <a:lnTo>
                    <a:pt x="256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21103225" y="10416300"/>
              <a:ext cx="752200" cy="1237075"/>
            </a:xfrm>
            <a:custGeom>
              <a:avLst/>
              <a:gdLst/>
              <a:ahLst/>
              <a:cxnLst/>
              <a:rect l="l" t="t" r="r" b="b"/>
              <a:pathLst>
                <a:path w="30088" h="49483" extrusionOk="0">
                  <a:moveTo>
                    <a:pt x="29373" y="0"/>
                  </a:moveTo>
                  <a:lnTo>
                    <a:pt x="0" y="48982"/>
                  </a:lnTo>
                  <a:cubicBezTo>
                    <a:pt x="191" y="49161"/>
                    <a:pt x="381" y="49328"/>
                    <a:pt x="572" y="49482"/>
                  </a:cubicBezTo>
                  <a:lnTo>
                    <a:pt x="30087" y="286"/>
                  </a:lnTo>
                  <a:cubicBezTo>
                    <a:pt x="29849" y="191"/>
                    <a:pt x="29611" y="95"/>
                    <a:pt x="293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21145500" y="10437425"/>
              <a:ext cx="759925" cy="1249875"/>
            </a:xfrm>
            <a:custGeom>
              <a:avLst/>
              <a:gdLst/>
              <a:ahLst/>
              <a:cxnLst/>
              <a:rect l="l" t="t" r="r" b="b"/>
              <a:pathLst>
                <a:path w="30397" h="49995" extrusionOk="0">
                  <a:moveTo>
                    <a:pt x="29694" y="0"/>
                  </a:moveTo>
                  <a:lnTo>
                    <a:pt x="0" y="49530"/>
                  </a:lnTo>
                  <a:cubicBezTo>
                    <a:pt x="214" y="49685"/>
                    <a:pt x="417" y="49852"/>
                    <a:pt x="607" y="49995"/>
                  </a:cubicBezTo>
                  <a:lnTo>
                    <a:pt x="30397" y="334"/>
                  </a:lnTo>
                  <a:cubicBezTo>
                    <a:pt x="30170" y="215"/>
                    <a:pt x="29932" y="108"/>
                    <a:pt x="296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21063050" y="10399325"/>
              <a:ext cx="740275" cy="1216850"/>
            </a:xfrm>
            <a:custGeom>
              <a:avLst/>
              <a:gdLst/>
              <a:ahLst/>
              <a:cxnLst/>
              <a:rect l="l" t="t" r="r" b="b"/>
              <a:pathLst>
                <a:path w="29611" h="48674" extrusionOk="0">
                  <a:moveTo>
                    <a:pt x="28849" y="0"/>
                  </a:moveTo>
                  <a:lnTo>
                    <a:pt x="0" y="48114"/>
                  </a:lnTo>
                  <a:cubicBezTo>
                    <a:pt x="179" y="48304"/>
                    <a:pt x="369" y="48495"/>
                    <a:pt x="548" y="48673"/>
                  </a:cubicBezTo>
                  <a:lnTo>
                    <a:pt x="29611" y="215"/>
                  </a:lnTo>
                  <a:lnTo>
                    <a:pt x="288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20989525" y="10377000"/>
              <a:ext cx="701900" cy="1152550"/>
            </a:xfrm>
            <a:custGeom>
              <a:avLst/>
              <a:gdLst/>
              <a:ahLst/>
              <a:cxnLst/>
              <a:rect l="l" t="t" r="r" b="b"/>
              <a:pathLst>
                <a:path w="28076" h="46102" extrusionOk="0">
                  <a:moveTo>
                    <a:pt x="27242" y="1"/>
                  </a:moveTo>
                  <a:lnTo>
                    <a:pt x="0" y="45423"/>
                  </a:lnTo>
                  <a:cubicBezTo>
                    <a:pt x="167" y="45637"/>
                    <a:pt x="322" y="45875"/>
                    <a:pt x="476" y="46101"/>
                  </a:cubicBezTo>
                  <a:lnTo>
                    <a:pt x="28075" y="96"/>
                  </a:lnTo>
                  <a:cubicBezTo>
                    <a:pt x="27801" y="48"/>
                    <a:pt x="27527" y="24"/>
                    <a:pt x="272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21024650" y="10385325"/>
              <a:ext cx="723325" cy="1189175"/>
            </a:xfrm>
            <a:custGeom>
              <a:avLst/>
              <a:gdLst/>
              <a:ahLst/>
              <a:cxnLst/>
              <a:rect l="l" t="t" r="r" b="b"/>
              <a:pathLst>
                <a:path w="28933" h="47567" extrusionOk="0">
                  <a:moveTo>
                    <a:pt x="28135" y="1"/>
                  </a:moveTo>
                  <a:lnTo>
                    <a:pt x="0" y="46959"/>
                  </a:lnTo>
                  <a:cubicBezTo>
                    <a:pt x="167" y="47173"/>
                    <a:pt x="345" y="47364"/>
                    <a:pt x="524" y="47566"/>
                  </a:cubicBezTo>
                  <a:lnTo>
                    <a:pt x="28932" y="179"/>
                  </a:lnTo>
                  <a:cubicBezTo>
                    <a:pt x="28658" y="120"/>
                    <a:pt x="28408" y="60"/>
                    <a:pt x="281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20956775" y="10371950"/>
              <a:ext cx="675100" cy="1107900"/>
            </a:xfrm>
            <a:custGeom>
              <a:avLst/>
              <a:gdLst/>
              <a:ahLst/>
              <a:cxnLst/>
              <a:rect l="l" t="t" r="r" b="b"/>
              <a:pathLst>
                <a:path w="27004" h="44316" extrusionOk="0">
                  <a:moveTo>
                    <a:pt x="26135" y="0"/>
                  </a:moveTo>
                  <a:lnTo>
                    <a:pt x="0" y="43565"/>
                  </a:lnTo>
                  <a:cubicBezTo>
                    <a:pt x="155" y="43815"/>
                    <a:pt x="298" y="44077"/>
                    <a:pt x="453" y="44315"/>
                  </a:cubicBezTo>
                  <a:lnTo>
                    <a:pt x="27004" y="48"/>
                  </a:lnTo>
                  <a:cubicBezTo>
                    <a:pt x="26718" y="36"/>
                    <a:pt x="26420" y="24"/>
                    <a:pt x="261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" name="Google Shape;314;p16"/>
          <p:cNvSpPr txBox="1">
            <a:spLocks noGrp="1"/>
          </p:cNvSpPr>
          <p:nvPr>
            <p:ph type="title"/>
          </p:nvPr>
        </p:nvSpPr>
        <p:spPr>
          <a:xfrm>
            <a:off x="713100" y="2203650"/>
            <a:ext cx="19602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subTitle" idx="1"/>
          </p:nvPr>
        </p:nvSpPr>
        <p:spPr>
          <a:xfrm>
            <a:off x="3174275" y="162423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2"/>
          </p:nvPr>
        </p:nvSpPr>
        <p:spPr>
          <a:xfrm>
            <a:off x="3174275" y="1880940"/>
            <a:ext cx="26586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title" idx="3" hasCustomPrompt="1"/>
          </p:nvPr>
        </p:nvSpPr>
        <p:spPr>
          <a:xfrm>
            <a:off x="3170175" y="1051538"/>
            <a:ext cx="109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8" name="Google Shape;318;p16"/>
          <p:cNvSpPr txBox="1">
            <a:spLocks noGrp="1"/>
          </p:cNvSpPr>
          <p:nvPr>
            <p:ph type="subTitle" idx="4"/>
          </p:nvPr>
        </p:nvSpPr>
        <p:spPr>
          <a:xfrm>
            <a:off x="5989625" y="162423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5"/>
          </p:nvPr>
        </p:nvSpPr>
        <p:spPr>
          <a:xfrm>
            <a:off x="5989625" y="1880940"/>
            <a:ext cx="26586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title" idx="6" hasCustomPrompt="1"/>
          </p:nvPr>
        </p:nvSpPr>
        <p:spPr>
          <a:xfrm>
            <a:off x="5985525" y="1051538"/>
            <a:ext cx="109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7"/>
          </p:nvPr>
        </p:nvSpPr>
        <p:spPr>
          <a:xfrm>
            <a:off x="3174275" y="341888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subTitle" idx="8"/>
          </p:nvPr>
        </p:nvSpPr>
        <p:spPr>
          <a:xfrm>
            <a:off x="3174275" y="3675590"/>
            <a:ext cx="26586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title" idx="9" hasCustomPrompt="1"/>
          </p:nvPr>
        </p:nvSpPr>
        <p:spPr>
          <a:xfrm>
            <a:off x="3170175" y="2846188"/>
            <a:ext cx="109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13"/>
          </p:nvPr>
        </p:nvSpPr>
        <p:spPr>
          <a:xfrm>
            <a:off x="5989625" y="341888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6"/>
          <p:cNvSpPr txBox="1">
            <a:spLocks noGrp="1"/>
          </p:cNvSpPr>
          <p:nvPr>
            <p:ph type="subTitle" idx="14"/>
          </p:nvPr>
        </p:nvSpPr>
        <p:spPr>
          <a:xfrm>
            <a:off x="5989625" y="3675590"/>
            <a:ext cx="26586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26" name="Google Shape;326;p16"/>
          <p:cNvSpPr txBox="1">
            <a:spLocks noGrp="1"/>
          </p:cNvSpPr>
          <p:nvPr>
            <p:ph type="title" idx="15" hasCustomPrompt="1"/>
          </p:nvPr>
        </p:nvSpPr>
        <p:spPr>
          <a:xfrm>
            <a:off x="5985525" y="2846188"/>
            <a:ext cx="109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327" name="Google Shape;327;p16"/>
          <p:cNvGrpSpPr/>
          <p:nvPr/>
        </p:nvGrpSpPr>
        <p:grpSpPr>
          <a:xfrm flipH="1">
            <a:off x="215314" y="-6"/>
            <a:ext cx="1139277" cy="931610"/>
            <a:chOff x="6636683" y="3498162"/>
            <a:chExt cx="1409124" cy="1154412"/>
          </a:xfrm>
        </p:grpSpPr>
        <p:sp>
          <p:nvSpPr>
            <p:cNvPr id="328" name="Google Shape;328;p16"/>
            <p:cNvSpPr/>
            <p:nvPr/>
          </p:nvSpPr>
          <p:spPr>
            <a:xfrm>
              <a:off x="6636683" y="3498162"/>
              <a:ext cx="1064762" cy="1154412"/>
            </a:xfrm>
            <a:custGeom>
              <a:avLst/>
              <a:gdLst/>
              <a:ahLst/>
              <a:cxnLst/>
              <a:rect l="l" t="t" r="r" b="b"/>
              <a:pathLst>
                <a:path w="33279" h="36081" extrusionOk="0">
                  <a:moveTo>
                    <a:pt x="6370" y="0"/>
                  </a:moveTo>
                  <a:cubicBezTo>
                    <a:pt x="1346" y="6382"/>
                    <a:pt x="1" y="15312"/>
                    <a:pt x="3680" y="23205"/>
                  </a:cubicBezTo>
                  <a:cubicBezTo>
                    <a:pt x="7454" y="31317"/>
                    <a:pt x="15496" y="36080"/>
                    <a:pt x="23889" y="36080"/>
                  </a:cubicBezTo>
                  <a:cubicBezTo>
                    <a:pt x="27038" y="36080"/>
                    <a:pt x="30237" y="35409"/>
                    <a:pt x="33279" y="33993"/>
                  </a:cubicBezTo>
                  <a:lnTo>
                    <a:pt x="31814" y="30837"/>
                  </a:lnTo>
                  <a:cubicBezTo>
                    <a:pt x="29240" y="32037"/>
                    <a:pt x="26536" y="32604"/>
                    <a:pt x="23876" y="32604"/>
                  </a:cubicBezTo>
                  <a:cubicBezTo>
                    <a:pt x="16792" y="32604"/>
                    <a:pt x="10017" y="28579"/>
                    <a:pt x="6823" y="21741"/>
                  </a:cubicBezTo>
                  <a:cubicBezTo>
                    <a:pt x="3275" y="14157"/>
                    <a:pt x="5263" y="5406"/>
                    <a:pt x="1109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7808852" y="3498162"/>
              <a:ext cx="236955" cy="187811"/>
            </a:xfrm>
            <a:custGeom>
              <a:avLst/>
              <a:gdLst/>
              <a:ahLst/>
              <a:cxnLst/>
              <a:rect l="l" t="t" r="r" b="b"/>
              <a:pathLst>
                <a:path w="7406" h="5870" extrusionOk="0">
                  <a:moveTo>
                    <a:pt x="0" y="0"/>
                  </a:moveTo>
                  <a:cubicBezTo>
                    <a:pt x="1738" y="1619"/>
                    <a:pt x="3203" y="3584"/>
                    <a:pt x="4251" y="5870"/>
                  </a:cubicBezTo>
                  <a:lnTo>
                    <a:pt x="7406" y="4394"/>
                  </a:lnTo>
                  <a:cubicBezTo>
                    <a:pt x="6656" y="2798"/>
                    <a:pt x="5751" y="1322"/>
                    <a:pt x="471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8"/>
          <p:cNvSpPr/>
          <p:nvPr/>
        </p:nvSpPr>
        <p:spPr>
          <a:xfrm>
            <a:off x="7808633" y="0"/>
            <a:ext cx="1117487" cy="975902"/>
          </a:xfrm>
          <a:custGeom>
            <a:avLst/>
            <a:gdLst/>
            <a:ahLst/>
            <a:cxnLst/>
            <a:rect l="l" t="t" r="r" b="b"/>
            <a:pathLst>
              <a:path w="89274" h="77963" extrusionOk="0">
                <a:moveTo>
                  <a:pt x="13514" y="1"/>
                </a:moveTo>
                <a:cubicBezTo>
                  <a:pt x="0" y="19325"/>
                  <a:pt x="1882" y="46161"/>
                  <a:pt x="19146" y="63425"/>
                </a:cubicBezTo>
                <a:cubicBezTo>
                  <a:pt x="28825" y="73117"/>
                  <a:pt x="41518" y="77963"/>
                  <a:pt x="54210" y="77963"/>
                </a:cubicBezTo>
                <a:cubicBezTo>
                  <a:pt x="66902" y="77963"/>
                  <a:pt x="79594" y="73117"/>
                  <a:pt x="89274" y="63425"/>
                </a:cubicBezTo>
                <a:lnTo>
                  <a:pt x="25837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8"/>
          <p:cNvSpPr/>
          <p:nvPr/>
        </p:nvSpPr>
        <p:spPr>
          <a:xfrm>
            <a:off x="7662872" y="150"/>
            <a:ext cx="1362204" cy="1115434"/>
          </a:xfrm>
          <a:custGeom>
            <a:avLst/>
            <a:gdLst/>
            <a:ahLst/>
            <a:cxnLst/>
            <a:rect l="l" t="t" r="r" b="b"/>
            <a:pathLst>
              <a:path w="108824" h="89110" extrusionOk="0">
                <a:moveTo>
                  <a:pt x="12085" y="1"/>
                </a:moveTo>
                <a:cubicBezTo>
                  <a:pt x="0" y="22944"/>
                  <a:pt x="3584" y="52055"/>
                  <a:pt x="22872" y="71331"/>
                </a:cubicBezTo>
                <a:cubicBezTo>
                  <a:pt x="34719" y="83184"/>
                  <a:pt x="50283" y="89110"/>
                  <a:pt x="65848" y="89110"/>
                </a:cubicBezTo>
                <a:cubicBezTo>
                  <a:pt x="81412" y="89110"/>
                  <a:pt x="96977" y="83184"/>
                  <a:pt x="108823" y="71331"/>
                </a:cubicBezTo>
                <a:lnTo>
                  <a:pt x="107061" y="69569"/>
                </a:lnTo>
                <a:cubicBezTo>
                  <a:pt x="95697" y="80933"/>
                  <a:pt x="80769" y="86615"/>
                  <a:pt x="65842" y="86615"/>
                </a:cubicBezTo>
                <a:cubicBezTo>
                  <a:pt x="50914" y="86615"/>
                  <a:pt x="35987" y="80933"/>
                  <a:pt x="24622" y="69569"/>
                </a:cubicBezTo>
                <a:cubicBezTo>
                  <a:pt x="5810" y="50757"/>
                  <a:pt x="2572" y="22170"/>
                  <a:pt x="1490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" name="Google Shape;341;p18"/>
          <p:cNvGrpSpPr/>
          <p:nvPr/>
        </p:nvGrpSpPr>
        <p:grpSpPr>
          <a:xfrm>
            <a:off x="8137976" y="4751"/>
            <a:ext cx="683573" cy="684845"/>
            <a:chOff x="5609325" y="14722475"/>
            <a:chExt cx="1181425" cy="1183625"/>
          </a:xfrm>
        </p:grpSpPr>
        <p:sp>
          <p:nvSpPr>
            <p:cNvPr id="342" name="Google Shape;342;p18"/>
            <p:cNvSpPr/>
            <p:nvPr/>
          </p:nvSpPr>
          <p:spPr>
            <a:xfrm>
              <a:off x="6078125" y="14732300"/>
              <a:ext cx="301850" cy="1150150"/>
            </a:xfrm>
            <a:custGeom>
              <a:avLst/>
              <a:gdLst/>
              <a:ahLst/>
              <a:cxnLst/>
              <a:rect l="l" t="t" r="r" b="b"/>
              <a:pathLst>
                <a:path w="12074" h="46006" extrusionOk="0">
                  <a:moveTo>
                    <a:pt x="608" y="0"/>
                  </a:moveTo>
                  <a:cubicBezTo>
                    <a:pt x="405" y="48"/>
                    <a:pt x="215" y="72"/>
                    <a:pt x="1" y="119"/>
                  </a:cubicBezTo>
                  <a:lnTo>
                    <a:pt x="11478" y="46006"/>
                  </a:lnTo>
                  <a:cubicBezTo>
                    <a:pt x="11669" y="45947"/>
                    <a:pt x="11883" y="45887"/>
                    <a:pt x="12074" y="45827"/>
                  </a:cubicBezTo>
                  <a:lnTo>
                    <a:pt x="60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6305550" y="14732300"/>
              <a:ext cx="275050" cy="1045675"/>
            </a:xfrm>
            <a:custGeom>
              <a:avLst/>
              <a:gdLst/>
              <a:ahLst/>
              <a:cxnLst/>
              <a:rect l="l" t="t" r="r" b="b"/>
              <a:pathLst>
                <a:path w="11002" h="41827" extrusionOk="0">
                  <a:moveTo>
                    <a:pt x="0" y="0"/>
                  </a:moveTo>
                  <a:lnTo>
                    <a:pt x="10466" y="41827"/>
                  </a:lnTo>
                  <a:cubicBezTo>
                    <a:pt x="10644" y="41672"/>
                    <a:pt x="10823" y="41541"/>
                    <a:pt x="11001" y="41386"/>
                  </a:cubicBezTo>
                  <a:lnTo>
                    <a:pt x="667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6354350" y="14743025"/>
              <a:ext cx="263450" cy="1002525"/>
            </a:xfrm>
            <a:custGeom>
              <a:avLst/>
              <a:gdLst/>
              <a:ahLst/>
              <a:cxnLst/>
              <a:rect l="l" t="t" r="r" b="b"/>
              <a:pathLst>
                <a:path w="10538" h="40101" extrusionOk="0">
                  <a:moveTo>
                    <a:pt x="1" y="0"/>
                  </a:moveTo>
                  <a:lnTo>
                    <a:pt x="10014" y="40100"/>
                  </a:lnTo>
                  <a:cubicBezTo>
                    <a:pt x="10192" y="39934"/>
                    <a:pt x="10359" y="39767"/>
                    <a:pt x="10538" y="39612"/>
                  </a:cubicBezTo>
                  <a:lnTo>
                    <a:pt x="679" y="202"/>
                  </a:lnTo>
                  <a:cubicBezTo>
                    <a:pt x="453" y="119"/>
                    <a:pt x="215" y="6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6121300" y="14725750"/>
              <a:ext cx="300350" cy="1142425"/>
            </a:xfrm>
            <a:custGeom>
              <a:avLst/>
              <a:gdLst/>
              <a:ahLst/>
              <a:cxnLst/>
              <a:rect l="l" t="t" r="r" b="b"/>
              <a:pathLst>
                <a:path w="12014" h="45697" extrusionOk="0">
                  <a:moveTo>
                    <a:pt x="631" y="0"/>
                  </a:moveTo>
                  <a:cubicBezTo>
                    <a:pt x="417" y="12"/>
                    <a:pt x="214" y="36"/>
                    <a:pt x="0" y="72"/>
                  </a:cubicBezTo>
                  <a:lnTo>
                    <a:pt x="11430" y="45697"/>
                  </a:lnTo>
                  <a:lnTo>
                    <a:pt x="12013" y="45482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6165925" y="14722475"/>
              <a:ext cx="296500" cy="1128725"/>
            </a:xfrm>
            <a:custGeom>
              <a:avLst/>
              <a:gdLst/>
              <a:ahLst/>
              <a:cxnLst/>
              <a:rect l="l" t="t" r="r" b="b"/>
              <a:pathLst>
                <a:path w="11860" h="45149" extrusionOk="0">
                  <a:moveTo>
                    <a:pt x="644" y="1"/>
                  </a:moveTo>
                  <a:cubicBezTo>
                    <a:pt x="430" y="1"/>
                    <a:pt x="227" y="24"/>
                    <a:pt x="1" y="36"/>
                  </a:cubicBezTo>
                  <a:lnTo>
                    <a:pt x="11300" y="45149"/>
                  </a:lnTo>
                  <a:cubicBezTo>
                    <a:pt x="11491" y="45054"/>
                    <a:pt x="11681" y="44946"/>
                    <a:pt x="11860" y="44863"/>
                  </a:cubicBezTo>
                  <a:lnTo>
                    <a:pt x="6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6212075" y="14722775"/>
              <a:ext cx="291125" cy="1107600"/>
            </a:xfrm>
            <a:custGeom>
              <a:avLst/>
              <a:gdLst/>
              <a:ahLst/>
              <a:cxnLst/>
              <a:rect l="l" t="t" r="r" b="b"/>
              <a:pathLst>
                <a:path w="11645" h="44304" extrusionOk="0">
                  <a:moveTo>
                    <a:pt x="0" y="0"/>
                  </a:moveTo>
                  <a:lnTo>
                    <a:pt x="11073" y="44303"/>
                  </a:lnTo>
                  <a:cubicBezTo>
                    <a:pt x="11264" y="44196"/>
                    <a:pt x="11442" y="44089"/>
                    <a:pt x="11645" y="43970"/>
                  </a:cubicBezTo>
                  <a:lnTo>
                    <a:pt x="643" y="12"/>
                  </a:lnTo>
                  <a:cubicBezTo>
                    <a:pt x="429" y="0"/>
                    <a:pt x="203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6258500" y="14725150"/>
              <a:ext cx="284000" cy="1081125"/>
            </a:xfrm>
            <a:custGeom>
              <a:avLst/>
              <a:gdLst/>
              <a:ahLst/>
              <a:cxnLst/>
              <a:rect l="l" t="t" r="r" b="b"/>
              <a:pathLst>
                <a:path w="11360" h="43245" extrusionOk="0">
                  <a:moveTo>
                    <a:pt x="1" y="1"/>
                  </a:moveTo>
                  <a:lnTo>
                    <a:pt x="10812" y="43244"/>
                  </a:lnTo>
                  <a:cubicBezTo>
                    <a:pt x="10990" y="43125"/>
                    <a:pt x="11181" y="42982"/>
                    <a:pt x="11359" y="42851"/>
                  </a:cubicBezTo>
                  <a:lnTo>
                    <a:pt x="656" y="84"/>
                  </a:lnTo>
                  <a:cubicBezTo>
                    <a:pt x="441" y="48"/>
                    <a:pt x="215" y="24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6621350" y="14899875"/>
              <a:ext cx="154200" cy="581950"/>
            </a:xfrm>
            <a:custGeom>
              <a:avLst/>
              <a:gdLst/>
              <a:ahLst/>
              <a:cxnLst/>
              <a:rect l="l" t="t" r="r" b="b"/>
              <a:pathLst>
                <a:path w="6168" h="23278" extrusionOk="0">
                  <a:moveTo>
                    <a:pt x="1" y="1"/>
                  </a:moveTo>
                  <a:lnTo>
                    <a:pt x="5835" y="23277"/>
                  </a:lnTo>
                  <a:cubicBezTo>
                    <a:pt x="5954" y="22861"/>
                    <a:pt x="6061" y="22444"/>
                    <a:pt x="6168" y="22027"/>
                  </a:cubicBezTo>
                  <a:lnTo>
                    <a:pt x="882" y="929"/>
                  </a:lnTo>
                  <a:cubicBezTo>
                    <a:pt x="596" y="608"/>
                    <a:pt x="298" y="298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6403475" y="14758800"/>
              <a:ext cx="250050" cy="949525"/>
            </a:xfrm>
            <a:custGeom>
              <a:avLst/>
              <a:gdLst/>
              <a:ahLst/>
              <a:cxnLst/>
              <a:rect l="l" t="t" r="r" b="b"/>
              <a:pathLst>
                <a:path w="10002" h="37981" extrusionOk="0">
                  <a:moveTo>
                    <a:pt x="0" y="0"/>
                  </a:moveTo>
                  <a:lnTo>
                    <a:pt x="9501" y="37981"/>
                  </a:lnTo>
                  <a:lnTo>
                    <a:pt x="10001" y="37398"/>
                  </a:lnTo>
                  <a:lnTo>
                    <a:pt x="715" y="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6563000" y="14847200"/>
              <a:ext cx="187250" cy="708150"/>
            </a:xfrm>
            <a:custGeom>
              <a:avLst/>
              <a:gdLst/>
              <a:ahLst/>
              <a:cxnLst/>
              <a:rect l="l" t="t" r="r" b="b"/>
              <a:pathLst>
                <a:path w="7490" h="28326" extrusionOk="0">
                  <a:moveTo>
                    <a:pt x="1" y="0"/>
                  </a:moveTo>
                  <a:lnTo>
                    <a:pt x="7085" y="28325"/>
                  </a:lnTo>
                  <a:cubicBezTo>
                    <a:pt x="7216" y="28016"/>
                    <a:pt x="7371" y="27682"/>
                    <a:pt x="7490" y="27373"/>
                  </a:cubicBezTo>
                  <a:lnTo>
                    <a:pt x="799" y="655"/>
                  </a:lnTo>
                  <a:cubicBezTo>
                    <a:pt x="537" y="441"/>
                    <a:pt x="263" y="215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6686825" y="14979350"/>
              <a:ext cx="103925" cy="401275"/>
            </a:xfrm>
            <a:custGeom>
              <a:avLst/>
              <a:gdLst/>
              <a:ahLst/>
              <a:cxnLst/>
              <a:rect l="l" t="t" r="r" b="b"/>
              <a:pathLst>
                <a:path w="4157" h="16051" extrusionOk="0">
                  <a:moveTo>
                    <a:pt x="1" y="1"/>
                  </a:moveTo>
                  <a:lnTo>
                    <a:pt x="4025" y="16050"/>
                  </a:lnTo>
                  <a:cubicBezTo>
                    <a:pt x="4097" y="15372"/>
                    <a:pt x="4144" y="14705"/>
                    <a:pt x="4156" y="14038"/>
                  </a:cubicBezTo>
                  <a:lnTo>
                    <a:pt x="1072" y="1703"/>
                  </a:lnTo>
                  <a:cubicBezTo>
                    <a:pt x="751" y="1120"/>
                    <a:pt x="394" y="548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6507650" y="14809400"/>
              <a:ext cx="212850" cy="805775"/>
            </a:xfrm>
            <a:custGeom>
              <a:avLst/>
              <a:gdLst/>
              <a:ahLst/>
              <a:cxnLst/>
              <a:rect l="l" t="t" r="r" b="b"/>
              <a:pathLst>
                <a:path w="8514" h="32231" extrusionOk="0">
                  <a:moveTo>
                    <a:pt x="0" y="0"/>
                  </a:moveTo>
                  <a:lnTo>
                    <a:pt x="8061" y="32230"/>
                  </a:lnTo>
                  <a:cubicBezTo>
                    <a:pt x="8216" y="31968"/>
                    <a:pt x="8359" y="31718"/>
                    <a:pt x="8513" y="31444"/>
                  </a:cubicBezTo>
                  <a:lnTo>
                    <a:pt x="750" y="476"/>
                  </a:lnTo>
                  <a:cubicBezTo>
                    <a:pt x="500" y="310"/>
                    <a:pt x="250" y="14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6454675" y="14780225"/>
              <a:ext cx="233375" cy="884950"/>
            </a:xfrm>
            <a:custGeom>
              <a:avLst/>
              <a:gdLst/>
              <a:ahLst/>
              <a:cxnLst/>
              <a:rect l="l" t="t" r="r" b="b"/>
              <a:pathLst>
                <a:path w="9335" h="35398" extrusionOk="0">
                  <a:moveTo>
                    <a:pt x="0" y="0"/>
                  </a:moveTo>
                  <a:lnTo>
                    <a:pt x="8858" y="35398"/>
                  </a:lnTo>
                  <a:cubicBezTo>
                    <a:pt x="9025" y="35171"/>
                    <a:pt x="9168" y="34945"/>
                    <a:pt x="9335" y="34731"/>
                  </a:cubicBezTo>
                  <a:lnTo>
                    <a:pt x="726" y="357"/>
                  </a:lnTo>
                  <a:cubicBezTo>
                    <a:pt x="488" y="238"/>
                    <a:pt x="238" y="119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5659625" y="15050200"/>
              <a:ext cx="197075" cy="746550"/>
            </a:xfrm>
            <a:custGeom>
              <a:avLst/>
              <a:gdLst/>
              <a:ahLst/>
              <a:cxnLst/>
              <a:rect l="l" t="t" r="r" b="b"/>
              <a:pathLst>
                <a:path w="7883" h="29862" extrusionOk="0">
                  <a:moveTo>
                    <a:pt x="417" y="0"/>
                  </a:moveTo>
                  <a:cubicBezTo>
                    <a:pt x="262" y="298"/>
                    <a:pt x="131" y="572"/>
                    <a:pt x="0" y="869"/>
                  </a:cubicBezTo>
                  <a:lnTo>
                    <a:pt x="7097" y="29266"/>
                  </a:lnTo>
                  <a:cubicBezTo>
                    <a:pt x="7347" y="29480"/>
                    <a:pt x="7620" y="29671"/>
                    <a:pt x="7882" y="29861"/>
                  </a:cubicBezTo>
                  <a:lnTo>
                    <a:pt x="4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5632825" y="15116875"/>
              <a:ext cx="167025" cy="633125"/>
            </a:xfrm>
            <a:custGeom>
              <a:avLst/>
              <a:gdLst/>
              <a:ahLst/>
              <a:cxnLst/>
              <a:rect l="l" t="t" r="r" b="b"/>
              <a:pathLst>
                <a:path w="6681" h="25325" extrusionOk="0">
                  <a:moveTo>
                    <a:pt x="358" y="0"/>
                  </a:moveTo>
                  <a:cubicBezTo>
                    <a:pt x="227" y="381"/>
                    <a:pt x="108" y="750"/>
                    <a:pt x="1" y="1119"/>
                  </a:cubicBezTo>
                  <a:lnTo>
                    <a:pt x="5835" y="24515"/>
                  </a:lnTo>
                  <a:lnTo>
                    <a:pt x="5942" y="24622"/>
                  </a:lnTo>
                  <a:cubicBezTo>
                    <a:pt x="6180" y="24860"/>
                    <a:pt x="6430" y="25099"/>
                    <a:pt x="6680" y="25325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5689975" y="14994225"/>
              <a:ext cx="221200" cy="836750"/>
            </a:xfrm>
            <a:custGeom>
              <a:avLst/>
              <a:gdLst/>
              <a:ahLst/>
              <a:cxnLst/>
              <a:rect l="l" t="t" r="r" b="b"/>
              <a:pathLst>
                <a:path w="8848" h="33470" extrusionOk="0">
                  <a:moveTo>
                    <a:pt x="465" y="1"/>
                  </a:moveTo>
                  <a:cubicBezTo>
                    <a:pt x="299" y="239"/>
                    <a:pt x="156" y="489"/>
                    <a:pt x="1" y="727"/>
                  </a:cubicBezTo>
                  <a:lnTo>
                    <a:pt x="8097" y="33041"/>
                  </a:lnTo>
                  <a:cubicBezTo>
                    <a:pt x="8359" y="33195"/>
                    <a:pt x="8609" y="33338"/>
                    <a:pt x="8847" y="33469"/>
                  </a:cubicBezTo>
                  <a:lnTo>
                    <a:pt x="4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6034975" y="14742125"/>
              <a:ext cx="302150" cy="1151050"/>
            </a:xfrm>
            <a:custGeom>
              <a:avLst/>
              <a:gdLst/>
              <a:ahLst/>
              <a:cxnLst/>
              <a:rect l="l" t="t" r="r" b="b"/>
              <a:pathLst>
                <a:path w="12086" h="46042" extrusionOk="0">
                  <a:moveTo>
                    <a:pt x="596" y="0"/>
                  </a:moveTo>
                  <a:cubicBezTo>
                    <a:pt x="405" y="60"/>
                    <a:pt x="191" y="96"/>
                    <a:pt x="0" y="155"/>
                  </a:cubicBezTo>
                  <a:lnTo>
                    <a:pt x="11478" y="46042"/>
                  </a:lnTo>
                  <a:cubicBezTo>
                    <a:pt x="11680" y="45994"/>
                    <a:pt x="11883" y="45958"/>
                    <a:pt x="12085" y="45911"/>
                  </a:cubicBezTo>
                  <a:lnTo>
                    <a:pt x="5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5723625" y="14946900"/>
              <a:ext cx="239925" cy="909975"/>
            </a:xfrm>
            <a:custGeom>
              <a:avLst/>
              <a:gdLst/>
              <a:ahLst/>
              <a:cxnLst/>
              <a:rect l="l" t="t" r="r" b="b"/>
              <a:pathLst>
                <a:path w="9597" h="36399" extrusionOk="0">
                  <a:moveTo>
                    <a:pt x="488" y="1"/>
                  </a:moveTo>
                  <a:lnTo>
                    <a:pt x="0" y="632"/>
                  </a:lnTo>
                  <a:lnTo>
                    <a:pt x="8870" y="36065"/>
                  </a:lnTo>
                  <a:cubicBezTo>
                    <a:pt x="9109" y="36184"/>
                    <a:pt x="9347" y="36291"/>
                    <a:pt x="9597" y="36398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5612000" y="15205875"/>
              <a:ext cx="125325" cy="477450"/>
            </a:xfrm>
            <a:custGeom>
              <a:avLst/>
              <a:gdLst/>
              <a:ahLst/>
              <a:cxnLst/>
              <a:rect l="l" t="t" r="r" b="b"/>
              <a:pathLst>
                <a:path w="5013" h="19098" extrusionOk="0">
                  <a:moveTo>
                    <a:pt x="239" y="0"/>
                  </a:moveTo>
                  <a:cubicBezTo>
                    <a:pt x="131" y="536"/>
                    <a:pt x="60" y="1072"/>
                    <a:pt x="0" y="1608"/>
                  </a:cubicBezTo>
                  <a:lnTo>
                    <a:pt x="4049" y="17800"/>
                  </a:lnTo>
                  <a:cubicBezTo>
                    <a:pt x="4358" y="18252"/>
                    <a:pt x="4668" y="18681"/>
                    <a:pt x="5013" y="19098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5609325" y="15355300"/>
              <a:ext cx="50625" cy="202425"/>
            </a:xfrm>
            <a:custGeom>
              <a:avLst/>
              <a:gdLst/>
              <a:ahLst/>
              <a:cxnLst/>
              <a:rect l="l" t="t" r="r" b="b"/>
              <a:pathLst>
                <a:path w="2025" h="8097" extrusionOk="0">
                  <a:moveTo>
                    <a:pt x="0" y="0"/>
                  </a:moveTo>
                  <a:lnTo>
                    <a:pt x="0" y="0"/>
                  </a:lnTo>
                  <a:cubicBezTo>
                    <a:pt x="191" y="2762"/>
                    <a:pt x="869" y="5513"/>
                    <a:pt x="2024" y="809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5758450" y="14906125"/>
              <a:ext cx="255400" cy="970075"/>
            </a:xfrm>
            <a:custGeom>
              <a:avLst/>
              <a:gdLst/>
              <a:ahLst/>
              <a:cxnLst/>
              <a:rect l="l" t="t" r="r" b="b"/>
              <a:pathLst>
                <a:path w="10216" h="38803" extrusionOk="0">
                  <a:moveTo>
                    <a:pt x="512" y="1"/>
                  </a:moveTo>
                  <a:cubicBezTo>
                    <a:pt x="346" y="179"/>
                    <a:pt x="167" y="358"/>
                    <a:pt x="0" y="536"/>
                  </a:cubicBezTo>
                  <a:lnTo>
                    <a:pt x="9513" y="38565"/>
                  </a:lnTo>
                  <a:cubicBezTo>
                    <a:pt x="9752" y="38648"/>
                    <a:pt x="9978" y="38720"/>
                    <a:pt x="10216" y="38803"/>
                  </a:cubicBezTo>
                  <a:lnTo>
                    <a:pt x="5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5951025" y="14771000"/>
              <a:ext cx="297975" cy="1134075"/>
            </a:xfrm>
            <a:custGeom>
              <a:avLst/>
              <a:gdLst/>
              <a:ahLst/>
              <a:cxnLst/>
              <a:rect l="l" t="t" r="r" b="b"/>
              <a:pathLst>
                <a:path w="11919" h="45363" extrusionOk="0">
                  <a:moveTo>
                    <a:pt x="572" y="0"/>
                  </a:moveTo>
                  <a:cubicBezTo>
                    <a:pt x="382" y="84"/>
                    <a:pt x="191" y="167"/>
                    <a:pt x="1" y="250"/>
                  </a:cubicBezTo>
                  <a:lnTo>
                    <a:pt x="11288" y="45363"/>
                  </a:lnTo>
                  <a:lnTo>
                    <a:pt x="11919" y="45315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5992700" y="14754625"/>
              <a:ext cx="300950" cy="1146000"/>
            </a:xfrm>
            <a:custGeom>
              <a:avLst/>
              <a:gdLst/>
              <a:ahLst/>
              <a:cxnLst/>
              <a:rect l="l" t="t" r="r" b="b"/>
              <a:pathLst>
                <a:path w="12038" h="45840" extrusionOk="0">
                  <a:moveTo>
                    <a:pt x="596" y="0"/>
                  </a:moveTo>
                  <a:cubicBezTo>
                    <a:pt x="393" y="72"/>
                    <a:pt x="203" y="131"/>
                    <a:pt x="1" y="215"/>
                  </a:cubicBezTo>
                  <a:lnTo>
                    <a:pt x="11407" y="45839"/>
                  </a:lnTo>
                  <a:lnTo>
                    <a:pt x="12038" y="45756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5910850" y="14790050"/>
              <a:ext cx="293200" cy="1116050"/>
            </a:xfrm>
            <a:custGeom>
              <a:avLst/>
              <a:gdLst/>
              <a:ahLst/>
              <a:cxnLst/>
              <a:rect l="l" t="t" r="r" b="b"/>
              <a:pathLst>
                <a:path w="11728" h="44642" extrusionOk="0">
                  <a:moveTo>
                    <a:pt x="560" y="0"/>
                  </a:moveTo>
                  <a:cubicBezTo>
                    <a:pt x="369" y="107"/>
                    <a:pt x="191" y="203"/>
                    <a:pt x="0" y="310"/>
                  </a:cubicBezTo>
                  <a:lnTo>
                    <a:pt x="11085" y="44637"/>
                  </a:lnTo>
                  <a:cubicBezTo>
                    <a:pt x="11220" y="44637"/>
                    <a:pt x="11365" y="44642"/>
                    <a:pt x="11511" y="44642"/>
                  </a:cubicBezTo>
                  <a:cubicBezTo>
                    <a:pt x="11584" y="44642"/>
                    <a:pt x="11657" y="44641"/>
                    <a:pt x="11728" y="44637"/>
                  </a:cubicBezTo>
                  <a:lnTo>
                    <a:pt x="5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5832550" y="14839750"/>
              <a:ext cx="278350" cy="1059675"/>
            </a:xfrm>
            <a:custGeom>
              <a:avLst/>
              <a:gdLst/>
              <a:ahLst/>
              <a:cxnLst/>
              <a:rect l="l" t="t" r="r" b="b"/>
              <a:pathLst>
                <a:path w="11134" h="42387" extrusionOk="0">
                  <a:moveTo>
                    <a:pt x="537" y="1"/>
                  </a:moveTo>
                  <a:cubicBezTo>
                    <a:pt x="358" y="143"/>
                    <a:pt x="180" y="286"/>
                    <a:pt x="1" y="417"/>
                  </a:cubicBezTo>
                  <a:lnTo>
                    <a:pt x="10467" y="42268"/>
                  </a:lnTo>
                  <a:cubicBezTo>
                    <a:pt x="10693" y="42315"/>
                    <a:pt x="10907" y="42351"/>
                    <a:pt x="11133" y="42387"/>
                  </a:cubicBezTo>
                  <a:lnTo>
                    <a:pt x="5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5871250" y="14812950"/>
              <a:ext cx="286975" cy="1091550"/>
            </a:xfrm>
            <a:custGeom>
              <a:avLst/>
              <a:gdLst/>
              <a:ahLst/>
              <a:cxnLst/>
              <a:rect l="l" t="t" r="r" b="b"/>
              <a:pathLst>
                <a:path w="11479" h="43662" extrusionOk="0">
                  <a:moveTo>
                    <a:pt x="548" y="1"/>
                  </a:moveTo>
                  <a:cubicBezTo>
                    <a:pt x="370" y="120"/>
                    <a:pt x="179" y="239"/>
                    <a:pt x="1" y="358"/>
                  </a:cubicBezTo>
                  <a:lnTo>
                    <a:pt x="10824" y="43613"/>
                  </a:lnTo>
                  <a:cubicBezTo>
                    <a:pt x="11050" y="43625"/>
                    <a:pt x="11252" y="43637"/>
                    <a:pt x="11478" y="43661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5795050" y="14870700"/>
              <a:ext cx="267925" cy="1019500"/>
            </a:xfrm>
            <a:custGeom>
              <a:avLst/>
              <a:gdLst/>
              <a:ahLst/>
              <a:cxnLst/>
              <a:rect l="l" t="t" r="r" b="b"/>
              <a:pathLst>
                <a:path w="10717" h="40780" extrusionOk="0">
                  <a:moveTo>
                    <a:pt x="525" y="1"/>
                  </a:moveTo>
                  <a:cubicBezTo>
                    <a:pt x="346" y="156"/>
                    <a:pt x="179" y="310"/>
                    <a:pt x="1" y="477"/>
                  </a:cubicBezTo>
                  <a:lnTo>
                    <a:pt x="10026" y="40601"/>
                  </a:lnTo>
                  <a:cubicBezTo>
                    <a:pt x="10252" y="40661"/>
                    <a:pt x="10490" y="40720"/>
                    <a:pt x="10716" y="40780"/>
                  </a:cubicBezTo>
                  <a:lnTo>
                    <a:pt x="5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18"/>
          <p:cNvSpPr/>
          <p:nvPr/>
        </p:nvSpPr>
        <p:spPr>
          <a:xfrm>
            <a:off x="1088893" y="1199061"/>
            <a:ext cx="4546880" cy="3944832"/>
          </a:xfrm>
          <a:custGeom>
            <a:avLst/>
            <a:gdLst/>
            <a:ahLst/>
            <a:cxnLst/>
            <a:rect l="l" t="t" r="r" b="b"/>
            <a:pathLst>
              <a:path w="142090" h="123276" extrusionOk="0">
                <a:moveTo>
                  <a:pt x="53377" y="1"/>
                </a:moveTo>
                <a:cubicBezTo>
                  <a:pt x="34498" y="1"/>
                  <a:pt x="15523" y="6402"/>
                  <a:pt x="0" y="19501"/>
                </a:cubicBezTo>
                <a:lnTo>
                  <a:pt x="2179" y="22097"/>
                </a:lnTo>
                <a:cubicBezTo>
                  <a:pt x="17071" y="9538"/>
                  <a:pt x="35271" y="3402"/>
                  <a:pt x="53378" y="3402"/>
                </a:cubicBezTo>
                <a:cubicBezTo>
                  <a:pt x="76007" y="3402"/>
                  <a:pt x="98491" y="12986"/>
                  <a:pt x="114193" y="31598"/>
                </a:cubicBezTo>
                <a:cubicBezTo>
                  <a:pt x="136529" y="58077"/>
                  <a:pt x="138553" y="94998"/>
                  <a:pt x="121884" y="123276"/>
                </a:cubicBezTo>
                <a:lnTo>
                  <a:pt x="125802" y="123276"/>
                </a:lnTo>
                <a:cubicBezTo>
                  <a:pt x="142089" y="94034"/>
                  <a:pt x="139625" y="56470"/>
                  <a:pt x="116777" y="29407"/>
                </a:cubicBezTo>
                <a:cubicBezTo>
                  <a:pt x="100408" y="9996"/>
                  <a:pt x="76967" y="1"/>
                  <a:pt x="5337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8"/>
          <p:cNvSpPr txBox="1">
            <a:spLocks noGrp="1"/>
          </p:cNvSpPr>
          <p:nvPr>
            <p:ph type="subTitle" idx="1"/>
          </p:nvPr>
        </p:nvSpPr>
        <p:spPr>
          <a:xfrm>
            <a:off x="1311763" y="160123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72" name="Google Shape;372;p18"/>
          <p:cNvSpPr txBox="1">
            <a:spLocks noGrp="1"/>
          </p:cNvSpPr>
          <p:nvPr>
            <p:ph type="subTitle" idx="2"/>
          </p:nvPr>
        </p:nvSpPr>
        <p:spPr>
          <a:xfrm>
            <a:off x="1311763" y="1934140"/>
            <a:ext cx="26586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73" name="Google Shape;373;p18"/>
          <p:cNvSpPr txBox="1">
            <a:spLocks noGrp="1"/>
          </p:cNvSpPr>
          <p:nvPr>
            <p:ph type="subTitle" idx="3"/>
          </p:nvPr>
        </p:nvSpPr>
        <p:spPr>
          <a:xfrm>
            <a:off x="1311763" y="310928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74" name="Google Shape;374;p18"/>
          <p:cNvSpPr txBox="1">
            <a:spLocks noGrp="1"/>
          </p:cNvSpPr>
          <p:nvPr>
            <p:ph type="subTitle" idx="4"/>
          </p:nvPr>
        </p:nvSpPr>
        <p:spPr>
          <a:xfrm>
            <a:off x="1311763" y="3442190"/>
            <a:ext cx="26586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75" name="Google Shape;375;p18"/>
          <p:cNvSpPr txBox="1">
            <a:spLocks noGrp="1"/>
          </p:cNvSpPr>
          <p:nvPr>
            <p:ph type="subTitle" idx="5"/>
          </p:nvPr>
        </p:nvSpPr>
        <p:spPr>
          <a:xfrm>
            <a:off x="5173638" y="160123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76" name="Google Shape;376;p18"/>
          <p:cNvSpPr txBox="1">
            <a:spLocks noGrp="1"/>
          </p:cNvSpPr>
          <p:nvPr>
            <p:ph type="subTitle" idx="6"/>
          </p:nvPr>
        </p:nvSpPr>
        <p:spPr>
          <a:xfrm>
            <a:off x="5173638" y="1934140"/>
            <a:ext cx="26586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77" name="Google Shape;377;p18"/>
          <p:cNvSpPr txBox="1">
            <a:spLocks noGrp="1"/>
          </p:cNvSpPr>
          <p:nvPr>
            <p:ph type="subTitle" idx="7"/>
          </p:nvPr>
        </p:nvSpPr>
        <p:spPr>
          <a:xfrm>
            <a:off x="5173638" y="310928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78" name="Google Shape;378;p18"/>
          <p:cNvSpPr txBox="1">
            <a:spLocks noGrp="1"/>
          </p:cNvSpPr>
          <p:nvPr>
            <p:ph type="subTitle" idx="8"/>
          </p:nvPr>
        </p:nvSpPr>
        <p:spPr>
          <a:xfrm>
            <a:off x="5173638" y="3442190"/>
            <a:ext cx="26586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_1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19"/>
          <p:cNvGrpSpPr/>
          <p:nvPr/>
        </p:nvGrpSpPr>
        <p:grpSpPr>
          <a:xfrm>
            <a:off x="-1" y="200"/>
            <a:ext cx="8503859" cy="5143082"/>
            <a:chOff x="238128" y="19195350"/>
            <a:chExt cx="6645197" cy="4018975"/>
          </a:xfrm>
        </p:grpSpPr>
        <p:sp>
          <p:nvSpPr>
            <p:cNvPr id="381" name="Google Shape;381;p19"/>
            <p:cNvSpPr/>
            <p:nvPr/>
          </p:nvSpPr>
          <p:spPr>
            <a:xfrm>
              <a:off x="238128" y="19195350"/>
              <a:ext cx="1042757" cy="1043140"/>
            </a:xfrm>
            <a:custGeom>
              <a:avLst/>
              <a:gdLst/>
              <a:ahLst/>
              <a:cxnLst/>
              <a:rect l="l" t="t" r="r" b="b"/>
              <a:pathLst>
                <a:path w="106133" h="106145" extrusionOk="0">
                  <a:moveTo>
                    <a:pt x="78891" y="0"/>
                  </a:moveTo>
                  <a:lnTo>
                    <a:pt x="78891" y="12"/>
                  </a:lnTo>
                  <a:cubicBezTo>
                    <a:pt x="78891" y="32219"/>
                    <a:pt x="59007" y="62448"/>
                    <a:pt x="27003" y="74117"/>
                  </a:cubicBezTo>
                  <a:cubicBezTo>
                    <a:pt x="18120" y="77343"/>
                    <a:pt x="9047" y="78891"/>
                    <a:pt x="103" y="78891"/>
                  </a:cubicBezTo>
                  <a:cubicBezTo>
                    <a:pt x="69" y="78891"/>
                    <a:pt x="34" y="78891"/>
                    <a:pt x="0" y="78891"/>
                  </a:cubicBezTo>
                  <a:lnTo>
                    <a:pt x="0" y="106144"/>
                  </a:lnTo>
                  <a:cubicBezTo>
                    <a:pt x="12061" y="106144"/>
                    <a:pt x="24336" y="104073"/>
                    <a:pt x="36314" y="99703"/>
                  </a:cubicBezTo>
                  <a:cubicBezTo>
                    <a:pt x="79391" y="84011"/>
                    <a:pt x="106132" y="43327"/>
                    <a:pt x="10613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9"/>
            <p:cNvSpPr/>
            <p:nvPr/>
          </p:nvSpPr>
          <p:spPr>
            <a:xfrm>
              <a:off x="3330750" y="20132550"/>
              <a:ext cx="3552575" cy="3081775"/>
            </a:xfrm>
            <a:custGeom>
              <a:avLst/>
              <a:gdLst/>
              <a:ahLst/>
              <a:cxnLst/>
              <a:rect l="l" t="t" r="r" b="b"/>
              <a:pathLst>
                <a:path w="142103" h="123271" extrusionOk="0">
                  <a:moveTo>
                    <a:pt x="88723" y="0"/>
                  </a:moveTo>
                  <a:cubicBezTo>
                    <a:pt x="65125" y="0"/>
                    <a:pt x="41678" y="9999"/>
                    <a:pt x="25314" y="29413"/>
                  </a:cubicBezTo>
                  <a:cubicBezTo>
                    <a:pt x="2477" y="56464"/>
                    <a:pt x="1" y="94028"/>
                    <a:pt x="16301" y="123270"/>
                  </a:cubicBezTo>
                  <a:lnTo>
                    <a:pt x="20206" y="123270"/>
                  </a:lnTo>
                  <a:cubicBezTo>
                    <a:pt x="3549" y="94993"/>
                    <a:pt x="5561" y="58072"/>
                    <a:pt x="27909" y="31592"/>
                  </a:cubicBezTo>
                  <a:cubicBezTo>
                    <a:pt x="43603" y="12983"/>
                    <a:pt x="66084" y="3398"/>
                    <a:pt x="88711" y="3398"/>
                  </a:cubicBezTo>
                  <a:cubicBezTo>
                    <a:pt x="106820" y="3398"/>
                    <a:pt x="125022" y="9538"/>
                    <a:pt x="139911" y="22103"/>
                  </a:cubicBezTo>
                  <a:lnTo>
                    <a:pt x="142102" y="19496"/>
                  </a:lnTo>
                  <a:cubicBezTo>
                    <a:pt x="126577" y="6399"/>
                    <a:pt x="107601" y="0"/>
                    <a:pt x="887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19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19"/>
          <p:cNvSpPr txBox="1">
            <a:spLocks noGrp="1"/>
          </p:cNvSpPr>
          <p:nvPr>
            <p:ph type="subTitle" idx="1"/>
          </p:nvPr>
        </p:nvSpPr>
        <p:spPr>
          <a:xfrm>
            <a:off x="725950" y="2983350"/>
            <a:ext cx="18288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5" name="Google Shape;385;p19"/>
          <p:cNvSpPr txBox="1">
            <a:spLocks noGrp="1"/>
          </p:cNvSpPr>
          <p:nvPr>
            <p:ph type="subTitle" idx="2"/>
          </p:nvPr>
        </p:nvSpPr>
        <p:spPr>
          <a:xfrm>
            <a:off x="725950" y="3332325"/>
            <a:ext cx="18288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6" name="Google Shape;386;p19"/>
          <p:cNvSpPr txBox="1">
            <a:spLocks noGrp="1"/>
          </p:cNvSpPr>
          <p:nvPr>
            <p:ph type="subTitle" idx="3"/>
          </p:nvPr>
        </p:nvSpPr>
        <p:spPr>
          <a:xfrm>
            <a:off x="2684676" y="2983350"/>
            <a:ext cx="18288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7" name="Google Shape;387;p19"/>
          <p:cNvSpPr txBox="1">
            <a:spLocks noGrp="1"/>
          </p:cNvSpPr>
          <p:nvPr>
            <p:ph type="subTitle" idx="4"/>
          </p:nvPr>
        </p:nvSpPr>
        <p:spPr>
          <a:xfrm>
            <a:off x="2684676" y="3332325"/>
            <a:ext cx="18288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8" name="Google Shape;388;p19"/>
          <p:cNvSpPr txBox="1">
            <a:spLocks noGrp="1"/>
          </p:cNvSpPr>
          <p:nvPr>
            <p:ph type="subTitle" idx="5"/>
          </p:nvPr>
        </p:nvSpPr>
        <p:spPr>
          <a:xfrm>
            <a:off x="4643325" y="2983350"/>
            <a:ext cx="18288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9" name="Google Shape;389;p19"/>
          <p:cNvSpPr txBox="1">
            <a:spLocks noGrp="1"/>
          </p:cNvSpPr>
          <p:nvPr>
            <p:ph type="subTitle" idx="6"/>
          </p:nvPr>
        </p:nvSpPr>
        <p:spPr>
          <a:xfrm>
            <a:off x="4643325" y="3332325"/>
            <a:ext cx="18288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90" name="Google Shape;390;p19"/>
          <p:cNvSpPr txBox="1">
            <a:spLocks noGrp="1"/>
          </p:cNvSpPr>
          <p:nvPr>
            <p:ph type="subTitle" idx="7"/>
          </p:nvPr>
        </p:nvSpPr>
        <p:spPr>
          <a:xfrm>
            <a:off x="6595350" y="2983350"/>
            <a:ext cx="18288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91" name="Google Shape;391;p19"/>
          <p:cNvSpPr txBox="1">
            <a:spLocks noGrp="1"/>
          </p:cNvSpPr>
          <p:nvPr>
            <p:ph type="subTitle" idx="8"/>
          </p:nvPr>
        </p:nvSpPr>
        <p:spPr>
          <a:xfrm>
            <a:off x="6595350" y="3332325"/>
            <a:ext cx="18288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92" name="Google Shape;392;p19"/>
          <p:cNvSpPr txBox="1">
            <a:spLocks noGrp="1"/>
          </p:cNvSpPr>
          <p:nvPr>
            <p:ph type="title" idx="9" hasCustomPrompt="1"/>
          </p:nvPr>
        </p:nvSpPr>
        <p:spPr>
          <a:xfrm>
            <a:off x="1325275" y="1600553"/>
            <a:ext cx="630300" cy="443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93" name="Google Shape;393;p19"/>
          <p:cNvSpPr txBox="1">
            <a:spLocks noGrp="1"/>
          </p:cNvSpPr>
          <p:nvPr>
            <p:ph type="title" idx="13" hasCustomPrompt="1"/>
          </p:nvPr>
        </p:nvSpPr>
        <p:spPr>
          <a:xfrm>
            <a:off x="3283925" y="1600553"/>
            <a:ext cx="630300" cy="443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94" name="Google Shape;394;p19"/>
          <p:cNvSpPr txBox="1">
            <a:spLocks noGrp="1"/>
          </p:cNvSpPr>
          <p:nvPr>
            <p:ph type="title" idx="14" hasCustomPrompt="1"/>
          </p:nvPr>
        </p:nvSpPr>
        <p:spPr>
          <a:xfrm>
            <a:off x="5242575" y="1600553"/>
            <a:ext cx="630300" cy="443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95" name="Google Shape;395;p19"/>
          <p:cNvSpPr txBox="1">
            <a:spLocks noGrp="1"/>
          </p:cNvSpPr>
          <p:nvPr>
            <p:ph type="title" idx="15" hasCustomPrompt="1"/>
          </p:nvPr>
        </p:nvSpPr>
        <p:spPr>
          <a:xfrm>
            <a:off x="7194600" y="1600553"/>
            <a:ext cx="630300" cy="443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8" name="Google Shape;408;p21"/>
          <p:cNvGrpSpPr/>
          <p:nvPr/>
        </p:nvGrpSpPr>
        <p:grpSpPr>
          <a:xfrm>
            <a:off x="6853964" y="2861350"/>
            <a:ext cx="2083190" cy="2082770"/>
            <a:chOff x="4613350" y="11889100"/>
            <a:chExt cx="1613625" cy="1613300"/>
          </a:xfrm>
        </p:grpSpPr>
        <p:sp>
          <p:nvSpPr>
            <p:cNvPr id="409" name="Google Shape;409;p21"/>
            <p:cNvSpPr/>
            <p:nvPr/>
          </p:nvSpPr>
          <p:spPr>
            <a:xfrm>
              <a:off x="4961625" y="11978675"/>
              <a:ext cx="847150" cy="1393050"/>
            </a:xfrm>
            <a:custGeom>
              <a:avLst/>
              <a:gdLst/>
              <a:ahLst/>
              <a:cxnLst/>
              <a:rect l="l" t="t" r="r" b="b"/>
              <a:pathLst>
                <a:path w="33886" h="55722" extrusionOk="0">
                  <a:moveTo>
                    <a:pt x="33123" y="1"/>
                  </a:moveTo>
                  <a:lnTo>
                    <a:pt x="0" y="55246"/>
                  </a:lnTo>
                  <a:cubicBezTo>
                    <a:pt x="238" y="55412"/>
                    <a:pt x="477" y="55555"/>
                    <a:pt x="703" y="55722"/>
                  </a:cubicBezTo>
                  <a:lnTo>
                    <a:pt x="33885" y="406"/>
                  </a:lnTo>
                  <a:lnTo>
                    <a:pt x="331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4743450" y="11892075"/>
              <a:ext cx="769150" cy="1262675"/>
            </a:xfrm>
            <a:custGeom>
              <a:avLst/>
              <a:gdLst/>
              <a:ahLst/>
              <a:cxnLst/>
              <a:rect l="l" t="t" r="r" b="b"/>
              <a:pathLst>
                <a:path w="30766" h="50507" extrusionOk="0">
                  <a:moveTo>
                    <a:pt x="29825" y="0"/>
                  </a:moveTo>
                  <a:lnTo>
                    <a:pt x="0" y="49733"/>
                  </a:lnTo>
                  <a:cubicBezTo>
                    <a:pt x="167" y="50006"/>
                    <a:pt x="345" y="50256"/>
                    <a:pt x="524" y="50506"/>
                  </a:cubicBezTo>
                  <a:lnTo>
                    <a:pt x="30766" y="84"/>
                  </a:lnTo>
                  <a:lnTo>
                    <a:pt x="298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4708600" y="11889100"/>
              <a:ext cx="736725" cy="1208800"/>
            </a:xfrm>
            <a:custGeom>
              <a:avLst/>
              <a:gdLst/>
              <a:ahLst/>
              <a:cxnLst/>
              <a:rect l="l" t="t" r="r" b="b"/>
              <a:pathLst>
                <a:path w="29469" h="48352" extrusionOk="0">
                  <a:moveTo>
                    <a:pt x="28481" y="0"/>
                  </a:moveTo>
                  <a:lnTo>
                    <a:pt x="1" y="47506"/>
                  </a:lnTo>
                  <a:cubicBezTo>
                    <a:pt x="144" y="47780"/>
                    <a:pt x="311" y="48066"/>
                    <a:pt x="477" y="48351"/>
                  </a:cubicBezTo>
                  <a:lnTo>
                    <a:pt x="29469" y="24"/>
                  </a:lnTo>
                  <a:cubicBezTo>
                    <a:pt x="29136" y="12"/>
                    <a:pt x="28814" y="0"/>
                    <a:pt x="284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4913100" y="11952500"/>
              <a:ext cx="841500" cy="1384125"/>
            </a:xfrm>
            <a:custGeom>
              <a:avLst/>
              <a:gdLst/>
              <a:ahLst/>
              <a:cxnLst/>
              <a:rect l="l" t="t" r="r" b="b"/>
              <a:pathLst>
                <a:path w="33660" h="55365" extrusionOk="0">
                  <a:moveTo>
                    <a:pt x="32886" y="0"/>
                  </a:moveTo>
                  <a:lnTo>
                    <a:pt x="1" y="54828"/>
                  </a:lnTo>
                  <a:lnTo>
                    <a:pt x="667" y="55364"/>
                  </a:lnTo>
                  <a:lnTo>
                    <a:pt x="33660" y="357"/>
                  </a:lnTo>
                  <a:cubicBezTo>
                    <a:pt x="33398" y="238"/>
                    <a:pt x="33136" y="119"/>
                    <a:pt x="328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4866675" y="11931050"/>
              <a:ext cx="831375" cy="1366575"/>
            </a:xfrm>
            <a:custGeom>
              <a:avLst/>
              <a:gdLst/>
              <a:ahLst/>
              <a:cxnLst/>
              <a:rect l="l" t="t" r="r" b="b"/>
              <a:pathLst>
                <a:path w="33255" h="54663" extrusionOk="0">
                  <a:moveTo>
                    <a:pt x="32433" y="1"/>
                  </a:moveTo>
                  <a:lnTo>
                    <a:pt x="0" y="54067"/>
                  </a:lnTo>
                  <a:cubicBezTo>
                    <a:pt x="215" y="54258"/>
                    <a:pt x="417" y="54472"/>
                    <a:pt x="643" y="54662"/>
                  </a:cubicBezTo>
                  <a:lnTo>
                    <a:pt x="33254" y="287"/>
                  </a:lnTo>
                  <a:cubicBezTo>
                    <a:pt x="32981" y="180"/>
                    <a:pt x="32695" y="84"/>
                    <a:pt x="324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4822900" y="11913200"/>
              <a:ext cx="815900" cy="1340975"/>
            </a:xfrm>
            <a:custGeom>
              <a:avLst/>
              <a:gdLst/>
              <a:ahLst/>
              <a:cxnLst/>
              <a:rect l="l" t="t" r="r" b="b"/>
              <a:pathLst>
                <a:path w="32636" h="53639" extrusionOk="0">
                  <a:moveTo>
                    <a:pt x="31791" y="1"/>
                  </a:moveTo>
                  <a:lnTo>
                    <a:pt x="1" y="52995"/>
                  </a:lnTo>
                  <a:cubicBezTo>
                    <a:pt x="191" y="53221"/>
                    <a:pt x="394" y="53424"/>
                    <a:pt x="608" y="53638"/>
                  </a:cubicBezTo>
                  <a:lnTo>
                    <a:pt x="32636" y="239"/>
                  </a:lnTo>
                  <a:cubicBezTo>
                    <a:pt x="32350" y="167"/>
                    <a:pt x="32065" y="72"/>
                    <a:pt x="317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4781825" y="11900100"/>
              <a:ext cx="795675" cy="1306725"/>
            </a:xfrm>
            <a:custGeom>
              <a:avLst/>
              <a:gdLst/>
              <a:ahLst/>
              <a:cxnLst/>
              <a:rect l="l" t="t" r="r" b="b"/>
              <a:pathLst>
                <a:path w="31827" h="52269" extrusionOk="0">
                  <a:moveTo>
                    <a:pt x="30933" y="1"/>
                  </a:moveTo>
                  <a:lnTo>
                    <a:pt x="1" y="51555"/>
                  </a:lnTo>
                  <a:cubicBezTo>
                    <a:pt x="180" y="51793"/>
                    <a:pt x="370" y="52031"/>
                    <a:pt x="572" y="52269"/>
                  </a:cubicBezTo>
                  <a:lnTo>
                    <a:pt x="31826" y="167"/>
                  </a:lnTo>
                  <a:cubicBezTo>
                    <a:pt x="31529" y="108"/>
                    <a:pt x="31231" y="60"/>
                    <a:pt x="309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4613350" y="11986725"/>
              <a:ext cx="421225" cy="702200"/>
            </a:xfrm>
            <a:custGeom>
              <a:avLst/>
              <a:gdLst/>
              <a:ahLst/>
              <a:cxnLst/>
              <a:rect l="l" t="t" r="r" b="b"/>
              <a:pathLst>
                <a:path w="16849" h="28088" extrusionOk="0">
                  <a:moveTo>
                    <a:pt x="16848" y="0"/>
                  </a:moveTo>
                  <a:lnTo>
                    <a:pt x="16848" y="0"/>
                  </a:lnTo>
                  <a:cubicBezTo>
                    <a:pt x="16324" y="286"/>
                    <a:pt x="15812" y="584"/>
                    <a:pt x="15324" y="893"/>
                  </a:cubicBezTo>
                  <a:lnTo>
                    <a:pt x="61" y="26337"/>
                  </a:lnTo>
                  <a:cubicBezTo>
                    <a:pt x="25" y="26908"/>
                    <a:pt x="1" y="27492"/>
                    <a:pt x="1" y="28087"/>
                  </a:cubicBezTo>
                  <a:lnTo>
                    <a:pt x="16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4677050" y="11890575"/>
              <a:ext cx="697150" cy="1143925"/>
            </a:xfrm>
            <a:custGeom>
              <a:avLst/>
              <a:gdLst/>
              <a:ahLst/>
              <a:cxnLst/>
              <a:rect l="l" t="t" r="r" b="b"/>
              <a:pathLst>
                <a:path w="27886" h="45757" extrusionOk="0">
                  <a:moveTo>
                    <a:pt x="27885" y="1"/>
                  </a:moveTo>
                  <a:cubicBezTo>
                    <a:pt x="27540" y="13"/>
                    <a:pt x="27183" y="36"/>
                    <a:pt x="26850" y="72"/>
                  </a:cubicBezTo>
                  <a:lnTo>
                    <a:pt x="1" y="44816"/>
                  </a:lnTo>
                  <a:cubicBezTo>
                    <a:pt x="132" y="45137"/>
                    <a:pt x="275" y="45447"/>
                    <a:pt x="430" y="45756"/>
                  </a:cubicBezTo>
                  <a:lnTo>
                    <a:pt x="278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4616050" y="11942075"/>
              <a:ext cx="515550" cy="854000"/>
            </a:xfrm>
            <a:custGeom>
              <a:avLst/>
              <a:gdLst/>
              <a:ahLst/>
              <a:cxnLst/>
              <a:rect l="l" t="t" r="r" b="b"/>
              <a:pathLst>
                <a:path w="20622" h="34160" extrusionOk="0">
                  <a:moveTo>
                    <a:pt x="20622" y="0"/>
                  </a:moveTo>
                  <a:cubicBezTo>
                    <a:pt x="20181" y="167"/>
                    <a:pt x="19741" y="346"/>
                    <a:pt x="19312" y="536"/>
                  </a:cubicBezTo>
                  <a:lnTo>
                    <a:pt x="0" y="32743"/>
                  </a:lnTo>
                  <a:cubicBezTo>
                    <a:pt x="36" y="33219"/>
                    <a:pt x="83" y="33683"/>
                    <a:pt x="143" y="34159"/>
                  </a:cubicBezTo>
                  <a:lnTo>
                    <a:pt x="206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4626750" y="12065300"/>
              <a:ext cx="290250" cy="484025"/>
            </a:xfrm>
            <a:custGeom>
              <a:avLst/>
              <a:gdLst/>
              <a:ahLst/>
              <a:cxnLst/>
              <a:rect l="l" t="t" r="r" b="b"/>
              <a:pathLst>
                <a:path w="11610" h="19361" extrusionOk="0">
                  <a:moveTo>
                    <a:pt x="11609" y="1"/>
                  </a:moveTo>
                  <a:lnTo>
                    <a:pt x="11609" y="1"/>
                  </a:lnTo>
                  <a:cubicBezTo>
                    <a:pt x="10895" y="584"/>
                    <a:pt x="10193" y="1179"/>
                    <a:pt x="9538" y="1810"/>
                  </a:cubicBezTo>
                  <a:lnTo>
                    <a:pt x="608" y="16693"/>
                  </a:lnTo>
                  <a:cubicBezTo>
                    <a:pt x="370" y="17574"/>
                    <a:pt x="156" y="18455"/>
                    <a:pt x="1" y="19360"/>
                  </a:cubicBezTo>
                  <a:lnTo>
                    <a:pt x="116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4629425" y="11914400"/>
              <a:ext cx="589700" cy="971850"/>
            </a:xfrm>
            <a:custGeom>
              <a:avLst/>
              <a:gdLst/>
              <a:ahLst/>
              <a:cxnLst/>
              <a:rect l="l" t="t" r="r" b="b"/>
              <a:pathLst>
                <a:path w="23588" h="38874" extrusionOk="0">
                  <a:moveTo>
                    <a:pt x="23587" y="0"/>
                  </a:moveTo>
                  <a:lnTo>
                    <a:pt x="23587" y="0"/>
                  </a:lnTo>
                  <a:cubicBezTo>
                    <a:pt x="23182" y="95"/>
                    <a:pt x="22778" y="214"/>
                    <a:pt x="22397" y="334"/>
                  </a:cubicBezTo>
                  <a:lnTo>
                    <a:pt x="1" y="37683"/>
                  </a:lnTo>
                  <a:cubicBezTo>
                    <a:pt x="72" y="38076"/>
                    <a:pt x="180" y="38481"/>
                    <a:pt x="263" y="38874"/>
                  </a:cubicBezTo>
                  <a:lnTo>
                    <a:pt x="235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4650575" y="11898025"/>
              <a:ext cx="648600" cy="1066525"/>
            </a:xfrm>
            <a:custGeom>
              <a:avLst/>
              <a:gdLst/>
              <a:ahLst/>
              <a:cxnLst/>
              <a:rect l="l" t="t" r="r" b="b"/>
              <a:pathLst>
                <a:path w="25944" h="42661" extrusionOk="0">
                  <a:moveTo>
                    <a:pt x="25944" y="0"/>
                  </a:moveTo>
                  <a:lnTo>
                    <a:pt x="25944" y="0"/>
                  </a:lnTo>
                  <a:cubicBezTo>
                    <a:pt x="25563" y="60"/>
                    <a:pt x="25194" y="119"/>
                    <a:pt x="24837" y="191"/>
                  </a:cubicBezTo>
                  <a:lnTo>
                    <a:pt x="0" y="41613"/>
                  </a:lnTo>
                  <a:cubicBezTo>
                    <a:pt x="119" y="41970"/>
                    <a:pt x="238" y="42303"/>
                    <a:pt x="357" y="42660"/>
                  </a:cubicBezTo>
                  <a:lnTo>
                    <a:pt x="259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5675700" y="12561200"/>
              <a:ext cx="544725" cy="900125"/>
            </a:xfrm>
            <a:custGeom>
              <a:avLst/>
              <a:gdLst/>
              <a:ahLst/>
              <a:cxnLst/>
              <a:rect l="l" t="t" r="r" b="b"/>
              <a:pathLst>
                <a:path w="21789" h="36005" extrusionOk="0">
                  <a:moveTo>
                    <a:pt x="21586" y="0"/>
                  </a:moveTo>
                  <a:lnTo>
                    <a:pt x="0" y="36005"/>
                  </a:lnTo>
                  <a:cubicBezTo>
                    <a:pt x="417" y="35874"/>
                    <a:pt x="846" y="35719"/>
                    <a:pt x="1262" y="35564"/>
                  </a:cubicBezTo>
                  <a:lnTo>
                    <a:pt x="21789" y="1334"/>
                  </a:lnTo>
                  <a:cubicBezTo>
                    <a:pt x="21729" y="881"/>
                    <a:pt x="21670" y="441"/>
                    <a:pt x="215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5768575" y="12660900"/>
              <a:ext cx="458400" cy="762925"/>
            </a:xfrm>
            <a:custGeom>
              <a:avLst/>
              <a:gdLst/>
              <a:ahLst/>
              <a:cxnLst/>
              <a:rect l="l" t="t" r="r" b="b"/>
              <a:pathLst>
                <a:path w="18336" h="30517" extrusionOk="0">
                  <a:moveTo>
                    <a:pt x="18312" y="1"/>
                  </a:moveTo>
                  <a:lnTo>
                    <a:pt x="0" y="30517"/>
                  </a:lnTo>
                  <a:cubicBezTo>
                    <a:pt x="476" y="30279"/>
                    <a:pt x="953" y="30040"/>
                    <a:pt x="1429" y="29778"/>
                  </a:cubicBezTo>
                  <a:lnTo>
                    <a:pt x="18336" y="1608"/>
                  </a:lnTo>
                  <a:lnTo>
                    <a:pt x="18336" y="1406"/>
                  </a:lnTo>
                  <a:cubicBezTo>
                    <a:pt x="18336" y="942"/>
                    <a:pt x="18324" y="465"/>
                    <a:pt x="183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5591450" y="12475775"/>
              <a:ext cx="612600" cy="1008775"/>
            </a:xfrm>
            <a:custGeom>
              <a:avLst/>
              <a:gdLst/>
              <a:ahLst/>
              <a:cxnLst/>
              <a:rect l="l" t="t" r="r" b="b"/>
              <a:pathLst>
                <a:path w="24504" h="40351" extrusionOk="0">
                  <a:moveTo>
                    <a:pt x="24206" y="0"/>
                  </a:moveTo>
                  <a:lnTo>
                    <a:pt x="1" y="40351"/>
                  </a:lnTo>
                  <a:cubicBezTo>
                    <a:pt x="394" y="40255"/>
                    <a:pt x="775" y="40184"/>
                    <a:pt x="1144" y="40077"/>
                  </a:cubicBezTo>
                  <a:lnTo>
                    <a:pt x="24504" y="1143"/>
                  </a:lnTo>
                  <a:cubicBezTo>
                    <a:pt x="24409" y="762"/>
                    <a:pt x="24302" y="381"/>
                    <a:pt x="24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5012525" y="12008150"/>
              <a:ext cx="848050" cy="1393950"/>
            </a:xfrm>
            <a:custGeom>
              <a:avLst/>
              <a:gdLst/>
              <a:ahLst/>
              <a:cxnLst/>
              <a:rect l="l" t="t" r="r" b="b"/>
              <a:pathLst>
                <a:path w="33922" h="55758" extrusionOk="0">
                  <a:moveTo>
                    <a:pt x="33207" y="1"/>
                  </a:moveTo>
                  <a:lnTo>
                    <a:pt x="0" y="55341"/>
                  </a:lnTo>
                  <a:cubicBezTo>
                    <a:pt x="238" y="55496"/>
                    <a:pt x="488" y="55627"/>
                    <a:pt x="727" y="55757"/>
                  </a:cubicBezTo>
                  <a:lnTo>
                    <a:pt x="33921" y="453"/>
                  </a:lnTo>
                  <a:cubicBezTo>
                    <a:pt x="33683" y="310"/>
                    <a:pt x="33445" y="143"/>
                    <a:pt x="332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5512875" y="12400475"/>
              <a:ext cx="667675" cy="1096875"/>
            </a:xfrm>
            <a:custGeom>
              <a:avLst/>
              <a:gdLst/>
              <a:ahLst/>
              <a:cxnLst/>
              <a:rect l="l" t="t" r="r" b="b"/>
              <a:pathLst>
                <a:path w="26707" h="43875" extrusionOk="0">
                  <a:moveTo>
                    <a:pt x="26313" y="0"/>
                  </a:moveTo>
                  <a:lnTo>
                    <a:pt x="1" y="43874"/>
                  </a:lnTo>
                  <a:lnTo>
                    <a:pt x="1" y="43874"/>
                  </a:lnTo>
                  <a:lnTo>
                    <a:pt x="1072" y="43744"/>
                  </a:lnTo>
                  <a:lnTo>
                    <a:pt x="26706" y="1012"/>
                  </a:lnTo>
                  <a:cubicBezTo>
                    <a:pt x="26587" y="679"/>
                    <a:pt x="26456" y="333"/>
                    <a:pt x="263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5876925" y="12785625"/>
              <a:ext cx="345300" cy="575700"/>
            </a:xfrm>
            <a:custGeom>
              <a:avLst/>
              <a:gdLst/>
              <a:ahLst/>
              <a:cxnLst/>
              <a:rect l="l" t="t" r="r" b="b"/>
              <a:pathLst>
                <a:path w="13812" h="23028" extrusionOk="0">
                  <a:moveTo>
                    <a:pt x="13811" y="1"/>
                  </a:moveTo>
                  <a:lnTo>
                    <a:pt x="0" y="23027"/>
                  </a:lnTo>
                  <a:cubicBezTo>
                    <a:pt x="607" y="22611"/>
                    <a:pt x="1203" y="22158"/>
                    <a:pt x="1786" y="21706"/>
                  </a:cubicBezTo>
                  <a:lnTo>
                    <a:pt x="13478" y="2191"/>
                  </a:lnTo>
                  <a:cubicBezTo>
                    <a:pt x="13621" y="1465"/>
                    <a:pt x="13716" y="751"/>
                    <a:pt x="138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6028425" y="12981775"/>
              <a:ext cx="146175" cy="244100"/>
            </a:xfrm>
            <a:custGeom>
              <a:avLst/>
              <a:gdLst/>
              <a:ahLst/>
              <a:cxnLst/>
              <a:rect l="l" t="t" r="r" b="b"/>
              <a:pathLst>
                <a:path w="5847" h="9764" extrusionOk="0">
                  <a:moveTo>
                    <a:pt x="5846" y="1"/>
                  </a:moveTo>
                  <a:lnTo>
                    <a:pt x="0" y="9764"/>
                  </a:lnTo>
                  <a:cubicBezTo>
                    <a:pt x="2477" y="6907"/>
                    <a:pt x="4477" y="3620"/>
                    <a:pt x="58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5439650" y="12333200"/>
              <a:ext cx="712325" cy="1169200"/>
            </a:xfrm>
            <a:custGeom>
              <a:avLst/>
              <a:gdLst/>
              <a:ahLst/>
              <a:cxnLst/>
              <a:rect l="l" t="t" r="r" b="b"/>
              <a:pathLst>
                <a:path w="28493" h="46768" extrusionOk="0">
                  <a:moveTo>
                    <a:pt x="28040" y="0"/>
                  </a:moveTo>
                  <a:lnTo>
                    <a:pt x="1" y="46768"/>
                  </a:lnTo>
                  <a:cubicBezTo>
                    <a:pt x="346" y="46744"/>
                    <a:pt x="667" y="46744"/>
                    <a:pt x="1013" y="46732"/>
                  </a:cubicBezTo>
                  <a:lnTo>
                    <a:pt x="28492" y="905"/>
                  </a:lnTo>
                  <a:cubicBezTo>
                    <a:pt x="28338" y="596"/>
                    <a:pt x="28195" y="298"/>
                    <a:pt x="280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5121175" y="12079600"/>
              <a:ext cx="835825" cy="1373700"/>
            </a:xfrm>
            <a:custGeom>
              <a:avLst/>
              <a:gdLst/>
              <a:ahLst/>
              <a:cxnLst/>
              <a:rect l="l" t="t" r="r" b="b"/>
              <a:pathLst>
                <a:path w="33433" h="54948" extrusionOk="0">
                  <a:moveTo>
                    <a:pt x="32778" y="0"/>
                  </a:moveTo>
                  <a:lnTo>
                    <a:pt x="0" y="54626"/>
                  </a:lnTo>
                  <a:cubicBezTo>
                    <a:pt x="262" y="54733"/>
                    <a:pt x="536" y="54852"/>
                    <a:pt x="810" y="54947"/>
                  </a:cubicBezTo>
                  <a:lnTo>
                    <a:pt x="33433" y="560"/>
                  </a:lnTo>
                  <a:cubicBezTo>
                    <a:pt x="33218" y="369"/>
                    <a:pt x="32992" y="191"/>
                    <a:pt x="327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5065800" y="12041800"/>
              <a:ext cx="844175" cy="1387975"/>
            </a:xfrm>
            <a:custGeom>
              <a:avLst/>
              <a:gdLst/>
              <a:ahLst/>
              <a:cxnLst/>
              <a:rect l="l" t="t" r="r" b="b"/>
              <a:pathLst>
                <a:path w="33767" h="55519" extrusionOk="0">
                  <a:moveTo>
                    <a:pt x="33088" y="0"/>
                  </a:moveTo>
                  <a:lnTo>
                    <a:pt x="0" y="55162"/>
                  </a:lnTo>
                  <a:cubicBezTo>
                    <a:pt x="251" y="55281"/>
                    <a:pt x="524" y="55400"/>
                    <a:pt x="774" y="55519"/>
                  </a:cubicBezTo>
                  <a:lnTo>
                    <a:pt x="33767" y="512"/>
                  </a:lnTo>
                  <a:cubicBezTo>
                    <a:pt x="33540" y="333"/>
                    <a:pt x="33302" y="167"/>
                    <a:pt x="330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5179500" y="12121250"/>
              <a:ext cx="822150" cy="1351400"/>
            </a:xfrm>
            <a:custGeom>
              <a:avLst/>
              <a:gdLst/>
              <a:ahLst/>
              <a:cxnLst/>
              <a:rect l="l" t="t" r="r" b="b"/>
              <a:pathLst>
                <a:path w="32886" h="54056" extrusionOk="0">
                  <a:moveTo>
                    <a:pt x="32267" y="1"/>
                  </a:moveTo>
                  <a:lnTo>
                    <a:pt x="1" y="53817"/>
                  </a:lnTo>
                  <a:cubicBezTo>
                    <a:pt x="286" y="53900"/>
                    <a:pt x="572" y="53972"/>
                    <a:pt x="858" y="54055"/>
                  </a:cubicBezTo>
                  <a:lnTo>
                    <a:pt x="32886" y="620"/>
                  </a:lnTo>
                  <a:cubicBezTo>
                    <a:pt x="32671" y="418"/>
                    <a:pt x="32481" y="203"/>
                    <a:pt x="32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5303625" y="12217100"/>
              <a:ext cx="779300" cy="1280250"/>
            </a:xfrm>
            <a:custGeom>
              <a:avLst/>
              <a:gdLst/>
              <a:ahLst/>
              <a:cxnLst/>
              <a:rect l="l" t="t" r="r" b="b"/>
              <a:pathLst>
                <a:path w="31172" h="51210" extrusionOk="0">
                  <a:moveTo>
                    <a:pt x="30635" y="1"/>
                  </a:moveTo>
                  <a:lnTo>
                    <a:pt x="1" y="51090"/>
                  </a:lnTo>
                  <a:cubicBezTo>
                    <a:pt x="310" y="51138"/>
                    <a:pt x="608" y="51174"/>
                    <a:pt x="917" y="51209"/>
                  </a:cubicBezTo>
                  <a:lnTo>
                    <a:pt x="31171" y="763"/>
                  </a:lnTo>
                  <a:lnTo>
                    <a:pt x="306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5240225" y="12166800"/>
              <a:ext cx="803700" cy="1320725"/>
            </a:xfrm>
            <a:custGeom>
              <a:avLst/>
              <a:gdLst/>
              <a:ahLst/>
              <a:cxnLst/>
              <a:rect l="l" t="t" r="r" b="b"/>
              <a:pathLst>
                <a:path w="32148" h="52829" extrusionOk="0">
                  <a:moveTo>
                    <a:pt x="31564" y="1"/>
                  </a:moveTo>
                  <a:lnTo>
                    <a:pt x="1" y="52626"/>
                  </a:lnTo>
                  <a:cubicBezTo>
                    <a:pt x="298" y="52686"/>
                    <a:pt x="584" y="52769"/>
                    <a:pt x="882" y="52829"/>
                  </a:cubicBezTo>
                  <a:lnTo>
                    <a:pt x="32147" y="691"/>
                  </a:lnTo>
                  <a:cubicBezTo>
                    <a:pt x="31957" y="465"/>
                    <a:pt x="31766" y="239"/>
                    <a:pt x="315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5369700" y="12272175"/>
              <a:ext cx="749525" cy="1230225"/>
            </a:xfrm>
            <a:custGeom>
              <a:avLst/>
              <a:gdLst/>
              <a:ahLst/>
              <a:cxnLst/>
              <a:rect l="l" t="t" r="r" b="b"/>
              <a:pathLst>
                <a:path w="29981" h="49209" extrusionOk="0">
                  <a:moveTo>
                    <a:pt x="29481" y="0"/>
                  </a:moveTo>
                  <a:lnTo>
                    <a:pt x="1" y="49161"/>
                  </a:lnTo>
                  <a:cubicBezTo>
                    <a:pt x="334" y="49173"/>
                    <a:pt x="644" y="49185"/>
                    <a:pt x="965" y="49209"/>
                  </a:cubicBezTo>
                  <a:lnTo>
                    <a:pt x="29981" y="834"/>
                  </a:lnTo>
                  <a:cubicBezTo>
                    <a:pt x="29814" y="548"/>
                    <a:pt x="29647" y="286"/>
                    <a:pt x="294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6" name="Google Shape;436;p21"/>
          <p:cNvSpPr/>
          <p:nvPr/>
        </p:nvSpPr>
        <p:spPr>
          <a:xfrm>
            <a:off x="-226" y="-2573"/>
            <a:ext cx="1326928" cy="1327078"/>
          </a:xfrm>
          <a:custGeom>
            <a:avLst/>
            <a:gdLst/>
            <a:ahLst/>
            <a:cxnLst/>
            <a:rect l="l" t="t" r="r" b="b"/>
            <a:pathLst>
              <a:path w="106133" h="106145" extrusionOk="0">
                <a:moveTo>
                  <a:pt x="78891" y="0"/>
                </a:moveTo>
                <a:lnTo>
                  <a:pt x="78891" y="12"/>
                </a:lnTo>
                <a:cubicBezTo>
                  <a:pt x="78891" y="32219"/>
                  <a:pt x="59007" y="62448"/>
                  <a:pt x="27003" y="74117"/>
                </a:cubicBezTo>
                <a:cubicBezTo>
                  <a:pt x="18120" y="77343"/>
                  <a:pt x="9047" y="78891"/>
                  <a:pt x="103" y="78891"/>
                </a:cubicBezTo>
                <a:cubicBezTo>
                  <a:pt x="69" y="78891"/>
                  <a:pt x="34" y="78891"/>
                  <a:pt x="0" y="78891"/>
                </a:cubicBezTo>
                <a:lnTo>
                  <a:pt x="0" y="106144"/>
                </a:lnTo>
                <a:cubicBezTo>
                  <a:pt x="12061" y="106144"/>
                  <a:pt x="24336" y="104073"/>
                  <a:pt x="36314" y="99703"/>
                </a:cubicBezTo>
                <a:cubicBezTo>
                  <a:pt x="79391" y="84011"/>
                  <a:pt x="106132" y="43327"/>
                  <a:pt x="10613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21"/>
          <p:cNvSpPr txBox="1">
            <a:spLocks noGrp="1"/>
          </p:cNvSpPr>
          <p:nvPr>
            <p:ph type="subTitle" idx="1"/>
          </p:nvPr>
        </p:nvSpPr>
        <p:spPr>
          <a:xfrm>
            <a:off x="897600" y="1521900"/>
            <a:ext cx="21915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9pPr>
          </a:lstStyle>
          <a:p>
            <a:endParaRPr/>
          </a:p>
        </p:txBody>
      </p:sp>
      <p:sp>
        <p:nvSpPr>
          <p:cNvPr id="439" name="Google Shape;439;p21"/>
          <p:cNvSpPr txBox="1">
            <a:spLocks noGrp="1"/>
          </p:cNvSpPr>
          <p:nvPr>
            <p:ph type="subTitle" idx="2"/>
          </p:nvPr>
        </p:nvSpPr>
        <p:spPr>
          <a:xfrm>
            <a:off x="897600" y="1870875"/>
            <a:ext cx="21915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0" name="Google Shape;440;p21"/>
          <p:cNvSpPr txBox="1">
            <a:spLocks noGrp="1"/>
          </p:cNvSpPr>
          <p:nvPr>
            <p:ph type="subTitle" idx="3"/>
          </p:nvPr>
        </p:nvSpPr>
        <p:spPr>
          <a:xfrm>
            <a:off x="3476255" y="1521900"/>
            <a:ext cx="21915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9pPr>
          </a:lstStyle>
          <a:p>
            <a:endParaRPr/>
          </a:p>
        </p:txBody>
      </p:sp>
      <p:sp>
        <p:nvSpPr>
          <p:cNvPr id="441" name="Google Shape;441;p21"/>
          <p:cNvSpPr txBox="1">
            <a:spLocks noGrp="1"/>
          </p:cNvSpPr>
          <p:nvPr>
            <p:ph type="subTitle" idx="4"/>
          </p:nvPr>
        </p:nvSpPr>
        <p:spPr>
          <a:xfrm>
            <a:off x="3476255" y="1870875"/>
            <a:ext cx="21915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2" name="Google Shape;442;p21"/>
          <p:cNvSpPr txBox="1">
            <a:spLocks noGrp="1"/>
          </p:cNvSpPr>
          <p:nvPr>
            <p:ph type="subTitle" idx="5"/>
          </p:nvPr>
        </p:nvSpPr>
        <p:spPr>
          <a:xfrm>
            <a:off x="6054910" y="1521900"/>
            <a:ext cx="21915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9pPr>
          </a:lstStyle>
          <a:p>
            <a:endParaRPr/>
          </a:p>
        </p:txBody>
      </p:sp>
      <p:sp>
        <p:nvSpPr>
          <p:cNvPr id="443" name="Google Shape;443;p21"/>
          <p:cNvSpPr txBox="1">
            <a:spLocks noGrp="1"/>
          </p:cNvSpPr>
          <p:nvPr>
            <p:ph type="subTitle" idx="6"/>
          </p:nvPr>
        </p:nvSpPr>
        <p:spPr>
          <a:xfrm>
            <a:off x="6054910" y="1870875"/>
            <a:ext cx="21915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4" name="Google Shape;444;p21"/>
          <p:cNvSpPr txBox="1">
            <a:spLocks noGrp="1"/>
          </p:cNvSpPr>
          <p:nvPr>
            <p:ph type="subTitle" idx="7"/>
          </p:nvPr>
        </p:nvSpPr>
        <p:spPr>
          <a:xfrm>
            <a:off x="897600" y="3394075"/>
            <a:ext cx="21915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9pPr>
          </a:lstStyle>
          <a:p>
            <a:endParaRPr/>
          </a:p>
        </p:txBody>
      </p:sp>
      <p:sp>
        <p:nvSpPr>
          <p:cNvPr id="445" name="Google Shape;445;p21"/>
          <p:cNvSpPr txBox="1">
            <a:spLocks noGrp="1"/>
          </p:cNvSpPr>
          <p:nvPr>
            <p:ph type="subTitle" idx="8"/>
          </p:nvPr>
        </p:nvSpPr>
        <p:spPr>
          <a:xfrm>
            <a:off x="897600" y="3743050"/>
            <a:ext cx="21915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6" name="Google Shape;446;p21"/>
          <p:cNvSpPr txBox="1">
            <a:spLocks noGrp="1"/>
          </p:cNvSpPr>
          <p:nvPr>
            <p:ph type="subTitle" idx="9"/>
          </p:nvPr>
        </p:nvSpPr>
        <p:spPr>
          <a:xfrm>
            <a:off x="3476255" y="3394075"/>
            <a:ext cx="21915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9pPr>
          </a:lstStyle>
          <a:p>
            <a:endParaRPr/>
          </a:p>
        </p:txBody>
      </p:sp>
      <p:sp>
        <p:nvSpPr>
          <p:cNvPr id="447" name="Google Shape;447;p21"/>
          <p:cNvSpPr txBox="1">
            <a:spLocks noGrp="1"/>
          </p:cNvSpPr>
          <p:nvPr>
            <p:ph type="subTitle" idx="13"/>
          </p:nvPr>
        </p:nvSpPr>
        <p:spPr>
          <a:xfrm>
            <a:off x="3476255" y="3743050"/>
            <a:ext cx="21915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8" name="Google Shape;448;p21"/>
          <p:cNvSpPr txBox="1">
            <a:spLocks noGrp="1"/>
          </p:cNvSpPr>
          <p:nvPr>
            <p:ph type="subTitle" idx="14"/>
          </p:nvPr>
        </p:nvSpPr>
        <p:spPr>
          <a:xfrm>
            <a:off x="6054910" y="3394075"/>
            <a:ext cx="21915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9pPr>
          </a:lstStyle>
          <a:p>
            <a:endParaRPr/>
          </a:p>
        </p:txBody>
      </p:sp>
      <p:sp>
        <p:nvSpPr>
          <p:cNvPr id="449" name="Google Shape;449;p21"/>
          <p:cNvSpPr txBox="1">
            <a:spLocks noGrp="1"/>
          </p:cNvSpPr>
          <p:nvPr>
            <p:ph type="subTitle" idx="15"/>
          </p:nvPr>
        </p:nvSpPr>
        <p:spPr>
          <a:xfrm>
            <a:off x="6054910" y="3743050"/>
            <a:ext cx="2191500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50" name="Google Shape;450;p21"/>
          <p:cNvSpPr/>
          <p:nvPr/>
        </p:nvSpPr>
        <p:spPr>
          <a:xfrm rot="-5400000" flipH="1">
            <a:off x="-290" y="94"/>
            <a:ext cx="543148" cy="542566"/>
          </a:xfrm>
          <a:custGeom>
            <a:avLst/>
            <a:gdLst/>
            <a:ahLst/>
            <a:cxnLst/>
            <a:rect l="l" t="t" r="r" b="b"/>
            <a:pathLst>
              <a:path w="12134" h="12121" extrusionOk="0">
                <a:moveTo>
                  <a:pt x="1" y="0"/>
                </a:moveTo>
                <a:lnTo>
                  <a:pt x="1" y="12121"/>
                </a:lnTo>
                <a:cubicBezTo>
                  <a:pt x="6704" y="12121"/>
                  <a:pt x="12133" y="6692"/>
                  <a:pt x="12133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CUSTOM_5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3"/>
          <p:cNvSpPr txBox="1">
            <a:spLocks noGrp="1"/>
          </p:cNvSpPr>
          <p:nvPr>
            <p:ph type="title"/>
          </p:nvPr>
        </p:nvSpPr>
        <p:spPr>
          <a:xfrm>
            <a:off x="5048625" y="445025"/>
            <a:ext cx="338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grpSp>
        <p:nvGrpSpPr>
          <p:cNvPr id="492" name="Google Shape;492;p23"/>
          <p:cNvGrpSpPr/>
          <p:nvPr/>
        </p:nvGrpSpPr>
        <p:grpSpPr>
          <a:xfrm>
            <a:off x="3759263" y="1725403"/>
            <a:ext cx="2081161" cy="2080922"/>
            <a:chOff x="5739773" y="3107023"/>
            <a:chExt cx="1497238" cy="1497066"/>
          </a:xfrm>
        </p:grpSpPr>
        <p:sp>
          <p:nvSpPr>
            <p:cNvPr id="493" name="Google Shape;493;p23"/>
            <p:cNvSpPr/>
            <p:nvPr/>
          </p:nvSpPr>
          <p:spPr>
            <a:xfrm>
              <a:off x="7052716" y="4120974"/>
              <a:ext cx="135701" cy="226388"/>
            </a:xfrm>
            <a:custGeom>
              <a:avLst/>
              <a:gdLst/>
              <a:ahLst/>
              <a:cxnLst/>
              <a:rect l="l" t="t" r="r" b="b"/>
              <a:pathLst>
                <a:path w="9478" h="15812" extrusionOk="0">
                  <a:moveTo>
                    <a:pt x="9478" y="0"/>
                  </a:moveTo>
                  <a:lnTo>
                    <a:pt x="1" y="15812"/>
                  </a:lnTo>
                  <a:cubicBezTo>
                    <a:pt x="4025" y="11180"/>
                    <a:pt x="7263" y="5858"/>
                    <a:pt x="9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62819" y="3190222"/>
              <a:ext cx="785859" cy="1292484"/>
            </a:xfrm>
            <a:custGeom>
              <a:avLst/>
              <a:gdLst/>
              <a:ahLst/>
              <a:cxnLst/>
              <a:rect l="l" t="t" r="r" b="b"/>
              <a:pathLst>
                <a:path w="54888" h="90273" extrusionOk="0">
                  <a:moveTo>
                    <a:pt x="53673" y="0"/>
                  </a:moveTo>
                  <a:lnTo>
                    <a:pt x="0" y="89499"/>
                  </a:lnTo>
                  <a:cubicBezTo>
                    <a:pt x="381" y="89761"/>
                    <a:pt x="762" y="90011"/>
                    <a:pt x="1155" y="90273"/>
                  </a:cubicBezTo>
                  <a:lnTo>
                    <a:pt x="54888" y="643"/>
                  </a:lnTo>
                  <a:cubicBezTo>
                    <a:pt x="54495" y="417"/>
                    <a:pt x="54078" y="214"/>
                    <a:pt x="53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5860641" y="3109929"/>
              <a:ext cx="713584" cy="1171801"/>
            </a:xfrm>
            <a:custGeom>
              <a:avLst/>
              <a:gdLst/>
              <a:ahLst/>
              <a:cxnLst/>
              <a:rect l="l" t="t" r="r" b="b"/>
              <a:pathLst>
                <a:path w="49840" h="81844" extrusionOk="0">
                  <a:moveTo>
                    <a:pt x="48328" y="0"/>
                  </a:moveTo>
                  <a:lnTo>
                    <a:pt x="0" y="80582"/>
                  </a:lnTo>
                  <a:cubicBezTo>
                    <a:pt x="286" y="81010"/>
                    <a:pt x="548" y="81427"/>
                    <a:pt x="846" y="81844"/>
                  </a:cubicBezTo>
                  <a:lnTo>
                    <a:pt x="49840" y="155"/>
                  </a:lnTo>
                  <a:cubicBezTo>
                    <a:pt x="49340" y="95"/>
                    <a:pt x="48828" y="48"/>
                    <a:pt x="48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828083" y="3107023"/>
              <a:ext cx="683417" cy="1121347"/>
            </a:xfrm>
            <a:custGeom>
              <a:avLst/>
              <a:gdLst/>
              <a:ahLst/>
              <a:cxnLst/>
              <a:rect l="l" t="t" r="r" b="b"/>
              <a:pathLst>
                <a:path w="47733" h="78320" extrusionOk="0">
                  <a:moveTo>
                    <a:pt x="46149" y="1"/>
                  </a:moveTo>
                  <a:lnTo>
                    <a:pt x="0" y="76939"/>
                  </a:lnTo>
                  <a:cubicBezTo>
                    <a:pt x="250" y="77403"/>
                    <a:pt x="524" y="77856"/>
                    <a:pt x="774" y="78320"/>
                  </a:cubicBezTo>
                  <a:lnTo>
                    <a:pt x="47732" y="37"/>
                  </a:lnTo>
                  <a:cubicBezTo>
                    <a:pt x="47208" y="25"/>
                    <a:pt x="46673" y="1"/>
                    <a:pt x="46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6017633" y="3166354"/>
              <a:ext cx="780762" cy="1284137"/>
            </a:xfrm>
            <a:custGeom>
              <a:avLst/>
              <a:gdLst/>
              <a:ahLst/>
              <a:cxnLst/>
              <a:rect l="l" t="t" r="r" b="b"/>
              <a:pathLst>
                <a:path w="54532" h="89690" extrusionOk="0">
                  <a:moveTo>
                    <a:pt x="53269" y="0"/>
                  </a:moveTo>
                  <a:lnTo>
                    <a:pt x="1" y="88821"/>
                  </a:lnTo>
                  <a:cubicBezTo>
                    <a:pt x="358" y="89118"/>
                    <a:pt x="739" y="89404"/>
                    <a:pt x="1096" y="89690"/>
                  </a:cubicBezTo>
                  <a:lnTo>
                    <a:pt x="54532" y="572"/>
                  </a:lnTo>
                  <a:cubicBezTo>
                    <a:pt x="54115" y="381"/>
                    <a:pt x="53698" y="179"/>
                    <a:pt x="53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5974680" y="3146410"/>
              <a:ext cx="771384" cy="1267600"/>
            </a:xfrm>
            <a:custGeom>
              <a:avLst/>
              <a:gdLst/>
              <a:ahLst/>
              <a:cxnLst/>
              <a:rect l="l" t="t" r="r" b="b"/>
              <a:pathLst>
                <a:path w="53877" h="88535" extrusionOk="0">
                  <a:moveTo>
                    <a:pt x="52531" y="0"/>
                  </a:moveTo>
                  <a:lnTo>
                    <a:pt x="1" y="87582"/>
                  </a:lnTo>
                  <a:cubicBezTo>
                    <a:pt x="346" y="87916"/>
                    <a:pt x="679" y="88225"/>
                    <a:pt x="1024" y="88535"/>
                  </a:cubicBezTo>
                  <a:lnTo>
                    <a:pt x="53876" y="441"/>
                  </a:lnTo>
                  <a:cubicBezTo>
                    <a:pt x="53424" y="286"/>
                    <a:pt x="52983" y="143"/>
                    <a:pt x="52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5934104" y="3129702"/>
              <a:ext cx="757238" cy="1244076"/>
            </a:xfrm>
            <a:custGeom>
              <a:avLst/>
              <a:gdLst/>
              <a:ahLst/>
              <a:cxnLst/>
              <a:rect l="l" t="t" r="r" b="b"/>
              <a:pathLst>
                <a:path w="52889" h="86892" extrusionOk="0">
                  <a:moveTo>
                    <a:pt x="51495" y="0"/>
                  </a:moveTo>
                  <a:lnTo>
                    <a:pt x="1" y="85868"/>
                  </a:lnTo>
                  <a:cubicBezTo>
                    <a:pt x="322" y="86225"/>
                    <a:pt x="656" y="86547"/>
                    <a:pt x="989" y="86892"/>
                  </a:cubicBezTo>
                  <a:lnTo>
                    <a:pt x="52888" y="381"/>
                  </a:lnTo>
                  <a:cubicBezTo>
                    <a:pt x="52424" y="238"/>
                    <a:pt x="51972" y="119"/>
                    <a:pt x="514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>
              <a:off x="5896263" y="3117761"/>
              <a:ext cx="737967" cy="1212549"/>
            </a:xfrm>
            <a:custGeom>
              <a:avLst/>
              <a:gdLst/>
              <a:ahLst/>
              <a:cxnLst/>
              <a:rect l="l" t="t" r="r" b="b"/>
              <a:pathLst>
                <a:path w="51543" h="84690" extrusionOk="0">
                  <a:moveTo>
                    <a:pt x="50090" y="1"/>
                  </a:moveTo>
                  <a:lnTo>
                    <a:pt x="1" y="83523"/>
                  </a:lnTo>
                  <a:cubicBezTo>
                    <a:pt x="298" y="83916"/>
                    <a:pt x="596" y="84297"/>
                    <a:pt x="906" y="84690"/>
                  </a:cubicBezTo>
                  <a:lnTo>
                    <a:pt x="51543" y="263"/>
                  </a:lnTo>
                  <a:cubicBezTo>
                    <a:pt x="51067" y="168"/>
                    <a:pt x="50566" y="84"/>
                    <a:pt x="500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>
              <a:off x="5739773" y="3198225"/>
              <a:ext cx="390725" cy="651203"/>
            </a:xfrm>
            <a:custGeom>
              <a:avLst/>
              <a:gdLst/>
              <a:ahLst/>
              <a:cxnLst/>
              <a:rect l="l" t="t" r="r" b="b"/>
              <a:pathLst>
                <a:path w="27290" h="45483" extrusionOk="0">
                  <a:moveTo>
                    <a:pt x="27290" y="1"/>
                  </a:moveTo>
                  <a:lnTo>
                    <a:pt x="27290" y="1"/>
                  </a:lnTo>
                  <a:cubicBezTo>
                    <a:pt x="26456" y="453"/>
                    <a:pt x="25623" y="929"/>
                    <a:pt x="24813" y="1441"/>
                  </a:cubicBezTo>
                  <a:lnTo>
                    <a:pt x="108" y="42637"/>
                  </a:lnTo>
                  <a:cubicBezTo>
                    <a:pt x="48" y="43577"/>
                    <a:pt x="25" y="44530"/>
                    <a:pt x="1" y="45482"/>
                  </a:cubicBezTo>
                  <a:lnTo>
                    <a:pt x="27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5799105" y="3108397"/>
              <a:ext cx="646764" cy="1061843"/>
            </a:xfrm>
            <a:custGeom>
              <a:avLst/>
              <a:gdLst/>
              <a:ahLst/>
              <a:cxnLst/>
              <a:rect l="l" t="t" r="r" b="b"/>
              <a:pathLst>
                <a:path w="45173" h="74164" extrusionOk="0">
                  <a:moveTo>
                    <a:pt x="45172" y="0"/>
                  </a:moveTo>
                  <a:cubicBezTo>
                    <a:pt x="44601" y="36"/>
                    <a:pt x="44053" y="83"/>
                    <a:pt x="43482" y="143"/>
                  </a:cubicBezTo>
                  <a:lnTo>
                    <a:pt x="0" y="72652"/>
                  </a:lnTo>
                  <a:cubicBezTo>
                    <a:pt x="226" y="73164"/>
                    <a:pt x="464" y="73664"/>
                    <a:pt x="679" y="74164"/>
                  </a:cubicBezTo>
                  <a:lnTo>
                    <a:pt x="451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3"/>
            <p:cNvSpPr/>
            <p:nvPr/>
          </p:nvSpPr>
          <p:spPr>
            <a:xfrm>
              <a:off x="5742164" y="3156633"/>
              <a:ext cx="478348" cy="792001"/>
            </a:xfrm>
            <a:custGeom>
              <a:avLst/>
              <a:gdLst/>
              <a:ahLst/>
              <a:cxnLst/>
              <a:rect l="l" t="t" r="r" b="b"/>
              <a:pathLst>
                <a:path w="33410" h="55317" extrusionOk="0">
                  <a:moveTo>
                    <a:pt x="33409" y="1"/>
                  </a:moveTo>
                  <a:lnTo>
                    <a:pt x="33409" y="1"/>
                  </a:lnTo>
                  <a:cubicBezTo>
                    <a:pt x="32695" y="262"/>
                    <a:pt x="31981" y="560"/>
                    <a:pt x="31290" y="858"/>
                  </a:cubicBezTo>
                  <a:lnTo>
                    <a:pt x="0" y="53031"/>
                  </a:lnTo>
                  <a:cubicBezTo>
                    <a:pt x="60" y="53805"/>
                    <a:pt x="131" y="54555"/>
                    <a:pt x="239" y="55317"/>
                  </a:cubicBezTo>
                  <a:lnTo>
                    <a:pt x="33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3"/>
            <p:cNvSpPr/>
            <p:nvPr/>
          </p:nvSpPr>
          <p:spPr>
            <a:xfrm>
              <a:off x="5752215" y="3270844"/>
              <a:ext cx="269183" cy="448682"/>
            </a:xfrm>
            <a:custGeom>
              <a:avLst/>
              <a:gdLst/>
              <a:ahLst/>
              <a:cxnLst/>
              <a:rect l="l" t="t" r="r" b="b"/>
              <a:pathLst>
                <a:path w="18801" h="31338" extrusionOk="0">
                  <a:moveTo>
                    <a:pt x="18801" y="1"/>
                  </a:moveTo>
                  <a:lnTo>
                    <a:pt x="18801" y="1"/>
                  </a:lnTo>
                  <a:cubicBezTo>
                    <a:pt x="17634" y="917"/>
                    <a:pt x="16515" y="1906"/>
                    <a:pt x="15431" y="2930"/>
                  </a:cubicBezTo>
                  <a:lnTo>
                    <a:pt x="977" y="27028"/>
                  </a:lnTo>
                  <a:cubicBezTo>
                    <a:pt x="596" y="28445"/>
                    <a:pt x="263" y="29885"/>
                    <a:pt x="1" y="31338"/>
                  </a:cubicBezTo>
                  <a:lnTo>
                    <a:pt x="18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5754262" y="3130546"/>
              <a:ext cx="547215" cy="901788"/>
            </a:xfrm>
            <a:custGeom>
              <a:avLst/>
              <a:gdLst/>
              <a:ahLst/>
              <a:cxnLst/>
              <a:rect l="l" t="t" r="r" b="b"/>
              <a:pathLst>
                <a:path w="38220" h="62985" extrusionOk="0">
                  <a:moveTo>
                    <a:pt x="38220" y="1"/>
                  </a:moveTo>
                  <a:lnTo>
                    <a:pt x="38220" y="1"/>
                  </a:lnTo>
                  <a:cubicBezTo>
                    <a:pt x="37565" y="168"/>
                    <a:pt x="36934" y="358"/>
                    <a:pt x="36291" y="560"/>
                  </a:cubicBezTo>
                  <a:lnTo>
                    <a:pt x="1" y="61056"/>
                  </a:lnTo>
                  <a:cubicBezTo>
                    <a:pt x="144" y="61711"/>
                    <a:pt x="286" y="62354"/>
                    <a:pt x="453" y="62985"/>
                  </a:cubicBezTo>
                  <a:lnTo>
                    <a:pt x="382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3"/>
            <p:cNvSpPr/>
            <p:nvPr/>
          </p:nvSpPr>
          <p:spPr>
            <a:xfrm>
              <a:off x="5774378" y="3115556"/>
              <a:ext cx="601765" cy="989740"/>
            </a:xfrm>
            <a:custGeom>
              <a:avLst/>
              <a:gdLst/>
              <a:ahLst/>
              <a:cxnLst/>
              <a:rect l="l" t="t" r="r" b="b"/>
              <a:pathLst>
                <a:path w="42030" h="69128" extrusionOk="0">
                  <a:moveTo>
                    <a:pt x="42030" y="0"/>
                  </a:moveTo>
                  <a:lnTo>
                    <a:pt x="42030" y="0"/>
                  </a:lnTo>
                  <a:cubicBezTo>
                    <a:pt x="41434" y="83"/>
                    <a:pt x="40839" y="203"/>
                    <a:pt x="40244" y="310"/>
                  </a:cubicBezTo>
                  <a:lnTo>
                    <a:pt x="1" y="67413"/>
                  </a:lnTo>
                  <a:cubicBezTo>
                    <a:pt x="179" y="67997"/>
                    <a:pt x="370" y="68556"/>
                    <a:pt x="584" y="69128"/>
                  </a:cubicBezTo>
                  <a:lnTo>
                    <a:pt x="420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3"/>
            <p:cNvSpPr/>
            <p:nvPr/>
          </p:nvSpPr>
          <p:spPr>
            <a:xfrm>
              <a:off x="6725418" y="3730593"/>
              <a:ext cx="505451" cy="835140"/>
            </a:xfrm>
            <a:custGeom>
              <a:avLst/>
              <a:gdLst/>
              <a:ahLst/>
              <a:cxnLst/>
              <a:rect l="l" t="t" r="r" b="b"/>
              <a:pathLst>
                <a:path w="35303" h="58330" extrusionOk="0">
                  <a:moveTo>
                    <a:pt x="34981" y="1"/>
                  </a:moveTo>
                  <a:lnTo>
                    <a:pt x="1" y="58329"/>
                  </a:lnTo>
                  <a:cubicBezTo>
                    <a:pt x="679" y="58103"/>
                    <a:pt x="1370" y="57865"/>
                    <a:pt x="2037" y="57603"/>
                  </a:cubicBezTo>
                  <a:lnTo>
                    <a:pt x="35303" y="2168"/>
                  </a:lnTo>
                  <a:cubicBezTo>
                    <a:pt x="35207" y="1430"/>
                    <a:pt x="35100" y="715"/>
                    <a:pt x="349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3"/>
            <p:cNvSpPr/>
            <p:nvPr/>
          </p:nvSpPr>
          <p:spPr>
            <a:xfrm>
              <a:off x="6811681" y="3823327"/>
              <a:ext cx="425330" cy="707972"/>
            </a:xfrm>
            <a:custGeom>
              <a:avLst/>
              <a:gdLst/>
              <a:ahLst/>
              <a:cxnLst/>
              <a:rect l="l" t="t" r="r" b="b"/>
              <a:pathLst>
                <a:path w="29707" h="49448" extrusionOk="0">
                  <a:moveTo>
                    <a:pt x="29647" y="1"/>
                  </a:moveTo>
                  <a:lnTo>
                    <a:pt x="0" y="49447"/>
                  </a:lnTo>
                  <a:cubicBezTo>
                    <a:pt x="774" y="49066"/>
                    <a:pt x="1548" y="48673"/>
                    <a:pt x="2310" y="48269"/>
                  </a:cubicBezTo>
                  <a:lnTo>
                    <a:pt x="29694" y="2608"/>
                  </a:lnTo>
                  <a:cubicBezTo>
                    <a:pt x="29694" y="2489"/>
                    <a:pt x="29706" y="2382"/>
                    <a:pt x="29706" y="2263"/>
                  </a:cubicBezTo>
                  <a:cubicBezTo>
                    <a:pt x="29706" y="1501"/>
                    <a:pt x="29671" y="763"/>
                    <a:pt x="296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3"/>
            <p:cNvSpPr/>
            <p:nvPr/>
          </p:nvSpPr>
          <p:spPr>
            <a:xfrm>
              <a:off x="6647345" y="3651331"/>
              <a:ext cx="568347" cy="935878"/>
            </a:xfrm>
            <a:custGeom>
              <a:avLst/>
              <a:gdLst/>
              <a:ahLst/>
              <a:cxnLst/>
              <a:rect l="l" t="t" r="r" b="b"/>
              <a:pathLst>
                <a:path w="39696" h="65366" extrusionOk="0">
                  <a:moveTo>
                    <a:pt x="39208" y="0"/>
                  </a:moveTo>
                  <a:lnTo>
                    <a:pt x="1" y="65366"/>
                  </a:lnTo>
                  <a:cubicBezTo>
                    <a:pt x="620" y="65235"/>
                    <a:pt x="1251" y="65104"/>
                    <a:pt x="1858" y="64937"/>
                  </a:cubicBezTo>
                  <a:lnTo>
                    <a:pt x="39696" y="1870"/>
                  </a:lnTo>
                  <a:cubicBezTo>
                    <a:pt x="39541" y="1239"/>
                    <a:pt x="39386" y="631"/>
                    <a:pt x="392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3"/>
            <p:cNvSpPr/>
            <p:nvPr/>
          </p:nvSpPr>
          <p:spPr>
            <a:xfrm>
              <a:off x="6109866" y="3217826"/>
              <a:ext cx="786890" cy="1293858"/>
            </a:xfrm>
            <a:custGeom>
              <a:avLst/>
              <a:gdLst/>
              <a:ahLst/>
              <a:cxnLst/>
              <a:rect l="l" t="t" r="r" b="b"/>
              <a:pathLst>
                <a:path w="54960" h="90369" extrusionOk="0">
                  <a:moveTo>
                    <a:pt x="53793" y="1"/>
                  </a:moveTo>
                  <a:lnTo>
                    <a:pt x="0" y="89679"/>
                  </a:lnTo>
                  <a:cubicBezTo>
                    <a:pt x="405" y="89917"/>
                    <a:pt x="798" y="90143"/>
                    <a:pt x="1191" y="90369"/>
                  </a:cubicBezTo>
                  <a:lnTo>
                    <a:pt x="54959" y="739"/>
                  </a:lnTo>
                  <a:cubicBezTo>
                    <a:pt x="54567" y="489"/>
                    <a:pt x="54186" y="239"/>
                    <a:pt x="537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3"/>
            <p:cNvSpPr/>
            <p:nvPr/>
          </p:nvSpPr>
          <p:spPr>
            <a:xfrm>
              <a:off x="6574727" y="3581777"/>
              <a:ext cx="619146" cy="1017702"/>
            </a:xfrm>
            <a:custGeom>
              <a:avLst/>
              <a:gdLst/>
              <a:ahLst/>
              <a:cxnLst/>
              <a:rect l="l" t="t" r="r" b="b"/>
              <a:pathLst>
                <a:path w="43244" h="71081" extrusionOk="0">
                  <a:moveTo>
                    <a:pt x="42625" y="1"/>
                  </a:moveTo>
                  <a:lnTo>
                    <a:pt x="1" y="71081"/>
                  </a:lnTo>
                  <a:cubicBezTo>
                    <a:pt x="584" y="71021"/>
                    <a:pt x="1155" y="70938"/>
                    <a:pt x="1739" y="70855"/>
                  </a:cubicBezTo>
                  <a:lnTo>
                    <a:pt x="43244" y="1632"/>
                  </a:lnTo>
                  <a:cubicBezTo>
                    <a:pt x="43054" y="1084"/>
                    <a:pt x="42851" y="536"/>
                    <a:pt x="426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3"/>
            <p:cNvSpPr/>
            <p:nvPr/>
          </p:nvSpPr>
          <p:spPr>
            <a:xfrm>
              <a:off x="6911918" y="3939084"/>
              <a:ext cx="320311" cy="533914"/>
            </a:xfrm>
            <a:custGeom>
              <a:avLst/>
              <a:gdLst/>
              <a:ahLst/>
              <a:cxnLst/>
              <a:rect l="l" t="t" r="r" b="b"/>
              <a:pathLst>
                <a:path w="22372" h="37291" extrusionOk="0">
                  <a:moveTo>
                    <a:pt x="22372" y="0"/>
                  </a:moveTo>
                  <a:lnTo>
                    <a:pt x="0" y="37290"/>
                  </a:lnTo>
                  <a:cubicBezTo>
                    <a:pt x="1000" y="36612"/>
                    <a:pt x="1953" y="35897"/>
                    <a:pt x="2893" y="35147"/>
                  </a:cubicBezTo>
                  <a:lnTo>
                    <a:pt x="21860" y="3536"/>
                  </a:lnTo>
                  <a:cubicBezTo>
                    <a:pt x="22062" y="2369"/>
                    <a:pt x="22241" y="1191"/>
                    <a:pt x="2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3"/>
            <p:cNvSpPr/>
            <p:nvPr/>
          </p:nvSpPr>
          <p:spPr>
            <a:xfrm>
              <a:off x="6506547" y="3519224"/>
              <a:ext cx="660738" cy="1084694"/>
            </a:xfrm>
            <a:custGeom>
              <a:avLst/>
              <a:gdLst/>
              <a:ahLst/>
              <a:cxnLst/>
              <a:rect l="l" t="t" r="r" b="b"/>
              <a:pathLst>
                <a:path w="46149" h="75760" extrusionOk="0">
                  <a:moveTo>
                    <a:pt x="45434" y="0"/>
                  </a:moveTo>
                  <a:lnTo>
                    <a:pt x="0" y="75759"/>
                  </a:lnTo>
                  <a:cubicBezTo>
                    <a:pt x="548" y="75747"/>
                    <a:pt x="1083" y="75724"/>
                    <a:pt x="1631" y="75700"/>
                  </a:cubicBezTo>
                  <a:lnTo>
                    <a:pt x="46149" y="1476"/>
                  </a:lnTo>
                  <a:lnTo>
                    <a:pt x="45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3"/>
            <p:cNvSpPr/>
            <p:nvPr/>
          </p:nvSpPr>
          <p:spPr>
            <a:xfrm>
              <a:off x="6211119" y="3283973"/>
              <a:ext cx="775307" cy="1274429"/>
            </a:xfrm>
            <a:custGeom>
              <a:avLst/>
              <a:gdLst/>
              <a:ahLst/>
              <a:cxnLst/>
              <a:rect l="l" t="t" r="r" b="b"/>
              <a:pathLst>
                <a:path w="54151" h="89012" extrusionOk="0">
                  <a:moveTo>
                    <a:pt x="53090" y="0"/>
                  </a:moveTo>
                  <a:lnTo>
                    <a:pt x="0" y="88511"/>
                  </a:lnTo>
                  <a:cubicBezTo>
                    <a:pt x="441" y="88690"/>
                    <a:pt x="870" y="88869"/>
                    <a:pt x="1298" y="89011"/>
                  </a:cubicBezTo>
                  <a:lnTo>
                    <a:pt x="54150" y="917"/>
                  </a:lnTo>
                  <a:cubicBezTo>
                    <a:pt x="53805" y="596"/>
                    <a:pt x="53448" y="298"/>
                    <a:pt x="530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6159462" y="3249024"/>
              <a:ext cx="783325" cy="1287730"/>
            </a:xfrm>
            <a:custGeom>
              <a:avLst/>
              <a:gdLst/>
              <a:ahLst/>
              <a:cxnLst/>
              <a:rect l="l" t="t" r="r" b="b"/>
              <a:pathLst>
                <a:path w="54711" h="89941" extrusionOk="0">
                  <a:moveTo>
                    <a:pt x="53591" y="1"/>
                  </a:moveTo>
                  <a:lnTo>
                    <a:pt x="1" y="89357"/>
                  </a:lnTo>
                  <a:cubicBezTo>
                    <a:pt x="418" y="89571"/>
                    <a:pt x="834" y="89750"/>
                    <a:pt x="1251" y="89940"/>
                  </a:cubicBezTo>
                  <a:lnTo>
                    <a:pt x="54710" y="822"/>
                  </a:lnTo>
                  <a:cubicBezTo>
                    <a:pt x="54329" y="536"/>
                    <a:pt x="53960" y="275"/>
                    <a:pt x="535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3"/>
            <p:cNvSpPr/>
            <p:nvPr/>
          </p:nvSpPr>
          <p:spPr>
            <a:xfrm>
              <a:off x="6264810" y="3322673"/>
              <a:ext cx="762865" cy="1253454"/>
            </a:xfrm>
            <a:custGeom>
              <a:avLst/>
              <a:gdLst/>
              <a:ahLst/>
              <a:cxnLst/>
              <a:rect l="l" t="t" r="r" b="b"/>
              <a:pathLst>
                <a:path w="53282" h="87547" extrusionOk="0">
                  <a:moveTo>
                    <a:pt x="52293" y="0"/>
                  </a:moveTo>
                  <a:lnTo>
                    <a:pt x="1" y="87166"/>
                  </a:lnTo>
                  <a:cubicBezTo>
                    <a:pt x="453" y="87297"/>
                    <a:pt x="918" y="87428"/>
                    <a:pt x="1370" y="87547"/>
                  </a:cubicBezTo>
                  <a:lnTo>
                    <a:pt x="53281" y="1012"/>
                  </a:lnTo>
                  <a:cubicBezTo>
                    <a:pt x="52960" y="667"/>
                    <a:pt x="52627" y="322"/>
                    <a:pt x="5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>
              <a:off x="6380395" y="3411656"/>
              <a:ext cx="722962" cy="1187823"/>
            </a:xfrm>
            <a:custGeom>
              <a:avLst/>
              <a:gdLst/>
              <a:ahLst/>
              <a:cxnLst/>
              <a:rect l="l" t="t" r="r" b="b"/>
              <a:pathLst>
                <a:path w="50495" h="82963" extrusionOk="0">
                  <a:moveTo>
                    <a:pt x="49626" y="0"/>
                  </a:moveTo>
                  <a:lnTo>
                    <a:pt x="0" y="82760"/>
                  </a:lnTo>
                  <a:cubicBezTo>
                    <a:pt x="489" y="82844"/>
                    <a:pt x="989" y="82903"/>
                    <a:pt x="1489" y="82963"/>
                  </a:cubicBezTo>
                  <a:lnTo>
                    <a:pt x="50495" y="1227"/>
                  </a:lnTo>
                  <a:cubicBezTo>
                    <a:pt x="50209" y="810"/>
                    <a:pt x="49923" y="405"/>
                    <a:pt x="496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3"/>
            <p:cNvSpPr/>
            <p:nvPr/>
          </p:nvSpPr>
          <p:spPr>
            <a:xfrm>
              <a:off x="6321407" y="3364938"/>
              <a:ext cx="745469" cy="1225163"/>
            </a:xfrm>
            <a:custGeom>
              <a:avLst/>
              <a:gdLst/>
              <a:ahLst/>
              <a:cxnLst/>
              <a:rect l="l" t="t" r="r" b="b"/>
              <a:pathLst>
                <a:path w="52067" h="85571" extrusionOk="0">
                  <a:moveTo>
                    <a:pt x="51114" y="1"/>
                  </a:moveTo>
                  <a:lnTo>
                    <a:pt x="1" y="85250"/>
                  </a:lnTo>
                  <a:cubicBezTo>
                    <a:pt x="465" y="85357"/>
                    <a:pt x="930" y="85476"/>
                    <a:pt x="1406" y="85571"/>
                  </a:cubicBezTo>
                  <a:lnTo>
                    <a:pt x="52067" y="1108"/>
                  </a:lnTo>
                  <a:cubicBezTo>
                    <a:pt x="51757" y="739"/>
                    <a:pt x="51448" y="382"/>
                    <a:pt x="51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3"/>
            <p:cNvSpPr/>
            <p:nvPr/>
          </p:nvSpPr>
          <p:spPr>
            <a:xfrm>
              <a:off x="6441760" y="3462956"/>
              <a:ext cx="695358" cy="1141133"/>
            </a:xfrm>
            <a:custGeom>
              <a:avLst/>
              <a:gdLst/>
              <a:ahLst/>
              <a:cxnLst/>
              <a:rect l="l" t="t" r="r" b="b"/>
              <a:pathLst>
                <a:path w="48567" h="79702" extrusionOk="0">
                  <a:moveTo>
                    <a:pt x="47757" y="1"/>
                  </a:moveTo>
                  <a:lnTo>
                    <a:pt x="1" y="79630"/>
                  </a:lnTo>
                  <a:cubicBezTo>
                    <a:pt x="525" y="79654"/>
                    <a:pt x="1036" y="79677"/>
                    <a:pt x="1560" y="79701"/>
                  </a:cubicBezTo>
                  <a:lnTo>
                    <a:pt x="48566" y="1346"/>
                  </a:lnTo>
                  <a:cubicBezTo>
                    <a:pt x="48292" y="894"/>
                    <a:pt x="48042" y="442"/>
                    <a:pt x="47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23"/>
          <p:cNvGrpSpPr/>
          <p:nvPr/>
        </p:nvGrpSpPr>
        <p:grpSpPr>
          <a:xfrm>
            <a:off x="211822" y="3061348"/>
            <a:ext cx="3113629" cy="2080994"/>
            <a:chOff x="6554840" y="3519775"/>
            <a:chExt cx="2427403" cy="1622354"/>
          </a:xfrm>
        </p:grpSpPr>
        <p:sp>
          <p:nvSpPr>
            <p:cNvPr id="521" name="Google Shape;521;p23"/>
            <p:cNvSpPr/>
            <p:nvPr/>
          </p:nvSpPr>
          <p:spPr>
            <a:xfrm>
              <a:off x="6554840" y="3519775"/>
              <a:ext cx="2427403" cy="1622354"/>
            </a:xfrm>
            <a:custGeom>
              <a:avLst/>
              <a:gdLst/>
              <a:ahLst/>
              <a:cxnLst/>
              <a:rect l="l" t="t" r="r" b="b"/>
              <a:pathLst>
                <a:path w="173665" h="116069" extrusionOk="0">
                  <a:moveTo>
                    <a:pt x="87083" y="1"/>
                  </a:moveTo>
                  <a:cubicBezTo>
                    <a:pt x="86746" y="1"/>
                    <a:pt x="86408" y="3"/>
                    <a:pt x="86071" y="6"/>
                  </a:cubicBezTo>
                  <a:cubicBezTo>
                    <a:pt x="38291" y="542"/>
                    <a:pt x="1" y="39714"/>
                    <a:pt x="548" y="87493"/>
                  </a:cubicBezTo>
                  <a:cubicBezTo>
                    <a:pt x="667" y="97518"/>
                    <a:pt x="2489" y="107139"/>
                    <a:pt x="5727" y="116068"/>
                  </a:cubicBezTo>
                  <a:lnTo>
                    <a:pt x="24551" y="116068"/>
                  </a:lnTo>
                  <a:cubicBezTo>
                    <a:pt x="20408" y="107317"/>
                    <a:pt x="18038" y="97578"/>
                    <a:pt x="17919" y="87279"/>
                  </a:cubicBezTo>
                  <a:cubicBezTo>
                    <a:pt x="17491" y="49108"/>
                    <a:pt x="48090" y="17806"/>
                    <a:pt x="86261" y="17378"/>
                  </a:cubicBezTo>
                  <a:cubicBezTo>
                    <a:pt x="86526" y="17375"/>
                    <a:pt x="86790" y="17373"/>
                    <a:pt x="87053" y="17373"/>
                  </a:cubicBezTo>
                  <a:cubicBezTo>
                    <a:pt x="124865" y="17373"/>
                    <a:pt x="155737" y="47812"/>
                    <a:pt x="156163" y="85719"/>
                  </a:cubicBezTo>
                  <a:cubicBezTo>
                    <a:pt x="156282" y="96566"/>
                    <a:pt x="153901" y="106865"/>
                    <a:pt x="149543" y="116068"/>
                  </a:cubicBezTo>
                  <a:lnTo>
                    <a:pt x="168367" y="116068"/>
                  </a:lnTo>
                  <a:cubicBezTo>
                    <a:pt x="171843" y="106543"/>
                    <a:pt x="173665" y="96256"/>
                    <a:pt x="173546" y="85529"/>
                  </a:cubicBezTo>
                  <a:cubicBezTo>
                    <a:pt x="173014" y="38087"/>
                    <a:pt x="134391" y="1"/>
                    <a:pt x="870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3"/>
            <p:cNvSpPr/>
            <p:nvPr/>
          </p:nvSpPr>
          <p:spPr>
            <a:xfrm>
              <a:off x="7056594" y="4061393"/>
              <a:ext cx="996540" cy="1080405"/>
            </a:xfrm>
            <a:custGeom>
              <a:avLst/>
              <a:gdLst/>
              <a:ahLst/>
              <a:cxnLst/>
              <a:rect l="l" t="t" r="r" b="b"/>
              <a:pathLst>
                <a:path w="71296" h="77296" extrusionOk="0">
                  <a:moveTo>
                    <a:pt x="51168" y="0"/>
                  </a:moveTo>
                  <a:cubicBezTo>
                    <a:pt x="33186" y="0"/>
                    <a:pt x="15965" y="10209"/>
                    <a:pt x="7871" y="27575"/>
                  </a:cubicBezTo>
                  <a:cubicBezTo>
                    <a:pt x="1" y="44470"/>
                    <a:pt x="2870" y="63591"/>
                    <a:pt x="13645" y="77295"/>
                  </a:cubicBezTo>
                  <a:lnTo>
                    <a:pt x="23766" y="77295"/>
                  </a:lnTo>
                  <a:cubicBezTo>
                    <a:pt x="11264" y="65735"/>
                    <a:pt x="7061" y="46994"/>
                    <a:pt x="14634" y="30730"/>
                  </a:cubicBezTo>
                  <a:cubicBezTo>
                    <a:pt x="21462" y="16069"/>
                    <a:pt x="35986" y="7460"/>
                    <a:pt x="51156" y="7460"/>
                  </a:cubicBezTo>
                  <a:cubicBezTo>
                    <a:pt x="56855" y="7460"/>
                    <a:pt x="62645" y="8674"/>
                    <a:pt x="68152" y="11240"/>
                  </a:cubicBezTo>
                  <a:lnTo>
                    <a:pt x="71295" y="4477"/>
                  </a:lnTo>
                  <a:cubicBezTo>
                    <a:pt x="64774" y="1439"/>
                    <a:pt x="57917" y="0"/>
                    <a:pt x="511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3"/>
            <p:cNvSpPr/>
            <p:nvPr/>
          </p:nvSpPr>
          <p:spPr>
            <a:xfrm>
              <a:off x="8153975" y="4966555"/>
              <a:ext cx="222186" cy="175250"/>
            </a:xfrm>
            <a:custGeom>
              <a:avLst/>
              <a:gdLst/>
              <a:ahLst/>
              <a:cxnLst/>
              <a:rect l="l" t="t" r="r" b="b"/>
              <a:pathLst>
                <a:path w="15896" h="12538" extrusionOk="0">
                  <a:moveTo>
                    <a:pt x="9133" y="0"/>
                  </a:moveTo>
                  <a:cubicBezTo>
                    <a:pt x="6859" y="4882"/>
                    <a:pt x="3715" y="9085"/>
                    <a:pt x="1" y="12537"/>
                  </a:cubicBezTo>
                  <a:lnTo>
                    <a:pt x="10121" y="12537"/>
                  </a:lnTo>
                  <a:cubicBezTo>
                    <a:pt x="12347" y="9704"/>
                    <a:pt x="14300" y="6561"/>
                    <a:pt x="15896" y="3132"/>
                  </a:cubicBezTo>
                  <a:lnTo>
                    <a:pt x="9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" name="Google Shape;524;p23"/>
          <p:cNvSpPr txBox="1"/>
          <p:nvPr/>
        </p:nvSpPr>
        <p:spPr>
          <a:xfrm>
            <a:off x="5896275" y="3475288"/>
            <a:ext cx="2511900" cy="8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000" b="1">
                <a:solidFill>
                  <a:srgbClr val="EEEEEE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EEEEEE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000" b="1">
                <a:solidFill>
                  <a:srgbClr val="EEEEEE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EEEEEE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 b="1">
                <a:solidFill>
                  <a:srgbClr val="EEEEEE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EEEEEE"/>
                </a:solidFill>
                <a:latin typeface="Barlow"/>
                <a:ea typeface="Barlow"/>
                <a:cs typeface="Barlow"/>
                <a:sym typeface="Barlow"/>
              </a:rPr>
              <a:t>. </a:t>
            </a:r>
            <a:endParaRPr sz="1000">
              <a:solidFill>
                <a:srgbClr val="EEEEEE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4"/>
          <p:cNvGrpSpPr/>
          <p:nvPr/>
        </p:nvGrpSpPr>
        <p:grpSpPr>
          <a:xfrm>
            <a:off x="7262243" y="3265329"/>
            <a:ext cx="1444542" cy="1445310"/>
            <a:chOff x="13693375" y="21746550"/>
            <a:chExt cx="1128725" cy="1129325"/>
          </a:xfrm>
        </p:grpSpPr>
        <p:sp>
          <p:nvSpPr>
            <p:cNvPr id="17" name="Google Shape;17;p4"/>
            <p:cNvSpPr/>
            <p:nvPr/>
          </p:nvSpPr>
          <p:spPr>
            <a:xfrm>
              <a:off x="13985675" y="21838825"/>
              <a:ext cx="592950" cy="974550"/>
            </a:xfrm>
            <a:custGeom>
              <a:avLst/>
              <a:gdLst/>
              <a:ahLst/>
              <a:cxnLst/>
              <a:rect l="l" t="t" r="r" b="b"/>
              <a:pathLst>
                <a:path w="23718" h="38982" extrusionOk="0">
                  <a:moveTo>
                    <a:pt x="23217" y="1"/>
                  </a:moveTo>
                  <a:lnTo>
                    <a:pt x="0" y="38696"/>
                  </a:lnTo>
                  <a:cubicBezTo>
                    <a:pt x="179" y="38791"/>
                    <a:pt x="357" y="38874"/>
                    <a:pt x="524" y="38981"/>
                  </a:cubicBezTo>
                  <a:lnTo>
                    <a:pt x="23717" y="334"/>
                  </a:lnTo>
                  <a:cubicBezTo>
                    <a:pt x="23551" y="215"/>
                    <a:pt x="23384" y="108"/>
                    <a:pt x="232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4"/>
            <p:cNvSpPr/>
            <p:nvPr/>
          </p:nvSpPr>
          <p:spPr>
            <a:xfrm>
              <a:off x="14193125" y="21990025"/>
              <a:ext cx="537900" cy="883475"/>
            </a:xfrm>
            <a:custGeom>
              <a:avLst/>
              <a:gdLst/>
              <a:ahLst/>
              <a:cxnLst/>
              <a:rect l="l" t="t" r="r" b="b"/>
              <a:pathLst>
                <a:path w="21516" h="35339" extrusionOk="0">
                  <a:moveTo>
                    <a:pt x="21146" y="1"/>
                  </a:moveTo>
                  <a:lnTo>
                    <a:pt x="1" y="35279"/>
                  </a:lnTo>
                  <a:cubicBezTo>
                    <a:pt x="215" y="35315"/>
                    <a:pt x="429" y="35327"/>
                    <a:pt x="656" y="35339"/>
                  </a:cubicBezTo>
                  <a:lnTo>
                    <a:pt x="21515" y="549"/>
                  </a:lnTo>
                  <a:cubicBezTo>
                    <a:pt x="21396" y="370"/>
                    <a:pt x="21277" y="168"/>
                    <a:pt x="211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14240150" y="22030225"/>
              <a:ext cx="515575" cy="845650"/>
            </a:xfrm>
            <a:custGeom>
              <a:avLst/>
              <a:gdLst/>
              <a:ahLst/>
              <a:cxnLst/>
              <a:rect l="l" t="t" r="r" b="b"/>
              <a:pathLst>
                <a:path w="20623" h="33826" extrusionOk="0">
                  <a:moveTo>
                    <a:pt x="20277" y="0"/>
                  </a:moveTo>
                  <a:lnTo>
                    <a:pt x="1" y="33814"/>
                  </a:lnTo>
                  <a:cubicBezTo>
                    <a:pt x="227" y="33814"/>
                    <a:pt x="453" y="33826"/>
                    <a:pt x="692" y="33826"/>
                  </a:cubicBezTo>
                  <a:lnTo>
                    <a:pt x="20623" y="596"/>
                  </a:lnTo>
                  <a:cubicBezTo>
                    <a:pt x="20515" y="381"/>
                    <a:pt x="20396" y="191"/>
                    <a:pt x="202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14023775" y="21862650"/>
              <a:ext cx="588775" cy="968575"/>
            </a:xfrm>
            <a:custGeom>
              <a:avLst/>
              <a:gdLst/>
              <a:ahLst/>
              <a:cxnLst/>
              <a:rect l="l" t="t" r="r" b="b"/>
              <a:pathLst>
                <a:path w="23551" h="38743" extrusionOk="0">
                  <a:moveTo>
                    <a:pt x="23086" y="0"/>
                  </a:moveTo>
                  <a:lnTo>
                    <a:pt x="0" y="38493"/>
                  </a:lnTo>
                  <a:cubicBezTo>
                    <a:pt x="179" y="38576"/>
                    <a:pt x="357" y="38648"/>
                    <a:pt x="548" y="38743"/>
                  </a:cubicBezTo>
                  <a:lnTo>
                    <a:pt x="23551" y="369"/>
                  </a:lnTo>
                  <a:cubicBezTo>
                    <a:pt x="23408" y="250"/>
                    <a:pt x="23241" y="119"/>
                    <a:pt x="230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14063050" y="21890325"/>
              <a:ext cx="581950" cy="956100"/>
            </a:xfrm>
            <a:custGeom>
              <a:avLst/>
              <a:gdLst/>
              <a:ahLst/>
              <a:cxnLst/>
              <a:rect l="l" t="t" r="r" b="b"/>
              <a:pathLst>
                <a:path w="23278" h="38244" extrusionOk="0">
                  <a:moveTo>
                    <a:pt x="22837" y="0"/>
                  </a:moveTo>
                  <a:lnTo>
                    <a:pt x="1" y="38053"/>
                  </a:lnTo>
                  <a:cubicBezTo>
                    <a:pt x="203" y="38124"/>
                    <a:pt x="394" y="38184"/>
                    <a:pt x="584" y="38243"/>
                  </a:cubicBezTo>
                  <a:lnTo>
                    <a:pt x="23277" y="417"/>
                  </a:lnTo>
                  <a:cubicBezTo>
                    <a:pt x="23135" y="274"/>
                    <a:pt x="22980" y="131"/>
                    <a:pt x="22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4104725" y="21920375"/>
              <a:ext cx="571225" cy="938250"/>
            </a:xfrm>
            <a:custGeom>
              <a:avLst/>
              <a:gdLst/>
              <a:ahLst/>
              <a:cxnLst/>
              <a:rect l="l" t="t" r="r" b="b"/>
              <a:pathLst>
                <a:path w="22849" h="37530" extrusionOk="0">
                  <a:moveTo>
                    <a:pt x="22420" y="1"/>
                  </a:moveTo>
                  <a:lnTo>
                    <a:pt x="1" y="37374"/>
                  </a:lnTo>
                  <a:cubicBezTo>
                    <a:pt x="203" y="37434"/>
                    <a:pt x="405" y="37494"/>
                    <a:pt x="596" y="37529"/>
                  </a:cubicBezTo>
                  <a:lnTo>
                    <a:pt x="22849" y="441"/>
                  </a:lnTo>
                  <a:cubicBezTo>
                    <a:pt x="22718" y="298"/>
                    <a:pt x="22563" y="144"/>
                    <a:pt x="22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14147600" y="21953425"/>
              <a:ext cx="556625" cy="914725"/>
            </a:xfrm>
            <a:custGeom>
              <a:avLst/>
              <a:gdLst/>
              <a:ahLst/>
              <a:cxnLst/>
              <a:rect l="l" t="t" r="r" b="b"/>
              <a:pathLst>
                <a:path w="22265" h="36589" extrusionOk="0">
                  <a:moveTo>
                    <a:pt x="21884" y="0"/>
                  </a:moveTo>
                  <a:lnTo>
                    <a:pt x="0" y="36469"/>
                  </a:lnTo>
                  <a:cubicBezTo>
                    <a:pt x="214" y="36505"/>
                    <a:pt x="417" y="36541"/>
                    <a:pt x="631" y="36588"/>
                  </a:cubicBezTo>
                  <a:lnTo>
                    <a:pt x="22265" y="512"/>
                  </a:lnTo>
                  <a:cubicBezTo>
                    <a:pt x="22134" y="346"/>
                    <a:pt x="22015" y="167"/>
                    <a:pt x="218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14527400" y="22315975"/>
              <a:ext cx="294700" cy="491150"/>
            </a:xfrm>
            <a:custGeom>
              <a:avLst/>
              <a:gdLst/>
              <a:ahLst/>
              <a:cxnLst/>
              <a:rect l="l" t="t" r="r" b="b"/>
              <a:pathLst>
                <a:path w="11788" h="19646" extrusionOk="0">
                  <a:moveTo>
                    <a:pt x="11788" y="0"/>
                  </a:moveTo>
                  <a:lnTo>
                    <a:pt x="0" y="19645"/>
                  </a:lnTo>
                  <a:cubicBezTo>
                    <a:pt x="358" y="19443"/>
                    <a:pt x="715" y="19241"/>
                    <a:pt x="1072" y="19014"/>
                  </a:cubicBezTo>
                  <a:lnTo>
                    <a:pt x="11740" y="1227"/>
                  </a:lnTo>
                  <a:cubicBezTo>
                    <a:pt x="11776" y="834"/>
                    <a:pt x="11788" y="417"/>
                    <a:pt x="117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14289875" y="22073975"/>
              <a:ext cx="487575" cy="800725"/>
            </a:xfrm>
            <a:custGeom>
              <a:avLst/>
              <a:gdLst/>
              <a:ahLst/>
              <a:cxnLst/>
              <a:rect l="l" t="t" r="r" b="b"/>
              <a:pathLst>
                <a:path w="19503" h="32029" extrusionOk="0">
                  <a:moveTo>
                    <a:pt x="19205" y="0"/>
                  </a:moveTo>
                  <a:lnTo>
                    <a:pt x="0" y="32028"/>
                  </a:lnTo>
                  <a:cubicBezTo>
                    <a:pt x="238" y="32016"/>
                    <a:pt x="488" y="32004"/>
                    <a:pt x="727" y="31969"/>
                  </a:cubicBezTo>
                  <a:lnTo>
                    <a:pt x="19503" y="655"/>
                  </a:lnTo>
                  <a:cubicBezTo>
                    <a:pt x="19419" y="429"/>
                    <a:pt x="19312" y="215"/>
                    <a:pt x="19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14459525" y="22241550"/>
              <a:ext cx="360800" cy="597125"/>
            </a:xfrm>
            <a:custGeom>
              <a:avLst/>
              <a:gdLst/>
              <a:ahLst/>
              <a:cxnLst/>
              <a:rect l="l" t="t" r="r" b="b"/>
              <a:pathLst>
                <a:path w="14432" h="23885" extrusionOk="0">
                  <a:moveTo>
                    <a:pt x="14324" y="1"/>
                  </a:moveTo>
                  <a:lnTo>
                    <a:pt x="1" y="23885"/>
                  </a:lnTo>
                  <a:cubicBezTo>
                    <a:pt x="310" y="23765"/>
                    <a:pt x="608" y="23646"/>
                    <a:pt x="918" y="23515"/>
                  </a:cubicBezTo>
                  <a:lnTo>
                    <a:pt x="14431" y="977"/>
                  </a:lnTo>
                  <a:cubicBezTo>
                    <a:pt x="14407" y="655"/>
                    <a:pt x="14372" y="322"/>
                    <a:pt x="143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14609850" y="22414200"/>
              <a:ext cx="203025" cy="338150"/>
            </a:xfrm>
            <a:custGeom>
              <a:avLst/>
              <a:gdLst/>
              <a:ahLst/>
              <a:cxnLst/>
              <a:rect l="l" t="t" r="r" b="b"/>
              <a:pathLst>
                <a:path w="8121" h="13526" extrusionOk="0">
                  <a:moveTo>
                    <a:pt x="8121" y="0"/>
                  </a:moveTo>
                  <a:lnTo>
                    <a:pt x="1" y="13526"/>
                  </a:lnTo>
                  <a:cubicBezTo>
                    <a:pt x="501" y="13121"/>
                    <a:pt x="977" y="12704"/>
                    <a:pt x="1453" y="12264"/>
                  </a:cubicBezTo>
                  <a:lnTo>
                    <a:pt x="7692" y="1858"/>
                  </a:lnTo>
                  <a:cubicBezTo>
                    <a:pt x="7859" y="1250"/>
                    <a:pt x="8001" y="619"/>
                    <a:pt x="8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14398525" y="22177850"/>
              <a:ext cx="412575" cy="680175"/>
            </a:xfrm>
            <a:custGeom>
              <a:avLst/>
              <a:gdLst/>
              <a:ahLst/>
              <a:cxnLst/>
              <a:rect l="l" t="t" r="r" b="b"/>
              <a:pathLst>
                <a:path w="16503" h="27207" extrusionOk="0">
                  <a:moveTo>
                    <a:pt x="16312" y="1"/>
                  </a:moveTo>
                  <a:lnTo>
                    <a:pt x="0" y="27206"/>
                  </a:lnTo>
                  <a:cubicBezTo>
                    <a:pt x="274" y="27135"/>
                    <a:pt x="548" y="27052"/>
                    <a:pt x="834" y="26968"/>
                  </a:cubicBezTo>
                  <a:lnTo>
                    <a:pt x="16502" y="834"/>
                  </a:lnTo>
                  <a:cubicBezTo>
                    <a:pt x="16443" y="548"/>
                    <a:pt x="16383" y="263"/>
                    <a:pt x="163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14342250" y="22122800"/>
              <a:ext cx="453950" cy="746825"/>
            </a:xfrm>
            <a:custGeom>
              <a:avLst/>
              <a:gdLst/>
              <a:ahLst/>
              <a:cxnLst/>
              <a:rect l="l" t="t" r="r" b="b"/>
              <a:pathLst>
                <a:path w="18158" h="29873" extrusionOk="0">
                  <a:moveTo>
                    <a:pt x="17908" y="0"/>
                  </a:moveTo>
                  <a:lnTo>
                    <a:pt x="1" y="29873"/>
                  </a:lnTo>
                  <a:cubicBezTo>
                    <a:pt x="251" y="29825"/>
                    <a:pt x="525" y="29778"/>
                    <a:pt x="775" y="29730"/>
                  </a:cubicBezTo>
                  <a:lnTo>
                    <a:pt x="18158" y="738"/>
                  </a:lnTo>
                  <a:cubicBezTo>
                    <a:pt x="18086" y="488"/>
                    <a:pt x="17991" y="250"/>
                    <a:pt x="179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13697825" y="21775125"/>
              <a:ext cx="381025" cy="630175"/>
            </a:xfrm>
            <a:custGeom>
              <a:avLst/>
              <a:gdLst/>
              <a:ahLst/>
              <a:cxnLst/>
              <a:rect l="l" t="t" r="r" b="b"/>
              <a:pathLst>
                <a:path w="15241" h="25207" extrusionOk="0">
                  <a:moveTo>
                    <a:pt x="15241" y="1"/>
                  </a:moveTo>
                  <a:cubicBezTo>
                    <a:pt x="14943" y="108"/>
                    <a:pt x="14645" y="215"/>
                    <a:pt x="14360" y="322"/>
                  </a:cubicBezTo>
                  <a:lnTo>
                    <a:pt x="1" y="24277"/>
                  </a:lnTo>
                  <a:cubicBezTo>
                    <a:pt x="48" y="24587"/>
                    <a:pt x="84" y="24908"/>
                    <a:pt x="132" y="25206"/>
                  </a:cubicBezTo>
                  <a:lnTo>
                    <a:pt x="152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13693375" y="21801925"/>
              <a:ext cx="320600" cy="533700"/>
            </a:xfrm>
            <a:custGeom>
              <a:avLst/>
              <a:gdLst/>
              <a:ahLst/>
              <a:cxnLst/>
              <a:rect l="l" t="t" r="r" b="b"/>
              <a:pathLst>
                <a:path w="12824" h="21348" extrusionOk="0">
                  <a:moveTo>
                    <a:pt x="12823" y="0"/>
                  </a:moveTo>
                  <a:lnTo>
                    <a:pt x="12823" y="0"/>
                  </a:lnTo>
                  <a:cubicBezTo>
                    <a:pt x="12490" y="167"/>
                    <a:pt x="12156" y="334"/>
                    <a:pt x="11835" y="512"/>
                  </a:cubicBezTo>
                  <a:lnTo>
                    <a:pt x="0" y="20229"/>
                  </a:lnTo>
                  <a:lnTo>
                    <a:pt x="0" y="20384"/>
                  </a:lnTo>
                  <a:cubicBezTo>
                    <a:pt x="0" y="20705"/>
                    <a:pt x="12" y="21038"/>
                    <a:pt x="24" y="21348"/>
                  </a:cubicBezTo>
                  <a:lnTo>
                    <a:pt x="12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13709450" y="21759650"/>
              <a:ext cx="428650" cy="705775"/>
            </a:xfrm>
            <a:custGeom>
              <a:avLst/>
              <a:gdLst/>
              <a:ahLst/>
              <a:cxnLst/>
              <a:rect l="l" t="t" r="r" b="b"/>
              <a:pathLst>
                <a:path w="17146" h="28231" extrusionOk="0">
                  <a:moveTo>
                    <a:pt x="17145" y="0"/>
                  </a:moveTo>
                  <a:lnTo>
                    <a:pt x="16335" y="179"/>
                  </a:lnTo>
                  <a:lnTo>
                    <a:pt x="0" y="27432"/>
                  </a:lnTo>
                  <a:cubicBezTo>
                    <a:pt x="60" y="27694"/>
                    <a:pt x="131" y="27968"/>
                    <a:pt x="203" y="28230"/>
                  </a:cubicBezTo>
                  <a:lnTo>
                    <a:pt x="171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13949650" y="21816500"/>
              <a:ext cx="593550" cy="976025"/>
            </a:xfrm>
            <a:custGeom>
              <a:avLst/>
              <a:gdLst/>
              <a:ahLst/>
              <a:cxnLst/>
              <a:rect l="l" t="t" r="r" b="b"/>
              <a:pathLst>
                <a:path w="23742" h="39041" extrusionOk="0">
                  <a:moveTo>
                    <a:pt x="23218" y="1"/>
                  </a:moveTo>
                  <a:lnTo>
                    <a:pt x="0" y="38708"/>
                  </a:lnTo>
                  <a:cubicBezTo>
                    <a:pt x="167" y="38815"/>
                    <a:pt x="322" y="38934"/>
                    <a:pt x="512" y="39041"/>
                  </a:cubicBezTo>
                  <a:lnTo>
                    <a:pt x="23742" y="298"/>
                  </a:lnTo>
                  <a:cubicBezTo>
                    <a:pt x="23575" y="191"/>
                    <a:pt x="23396" y="108"/>
                    <a:pt x="232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13725800" y="21750425"/>
              <a:ext cx="466750" cy="767375"/>
            </a:xfrm>
            <a:custGeom>
              <a:avLst/>
              <a:gdLst/>
              <a:ahLst/>
              <a:cxnLst/>
              <a:rect l="l" t="t" r="r" b="b"/>
              <a:pathLst>
                <a:path w="18670" h="30695" extrusionOk="0">
                  <a:moveTo>
                    <a:pt x="18670" y="0"/>
                  </a:moveTo>
                  <a:lnTo>
                    <a:pt x="18670" y="0"/>
                  </a:lnTo>
                  <a:cubicBezTo>
                    <a:pt x="18420" y="24"/>
                    <a:pt x="18170" y="60"/>
                    <a:pt x="17932" y="84"/>
                  </a:cubicBezTo>
                  <a:lnTo>
                    <a:pt x="1" y="29980"/>
                  </a:lnTo>
                  <a:lnTo>
                    <a:pt x="263" y="30695"/>
                  </a:lnTo>
                  <a:lnTo>
                    <a:pt x="186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13696650" y="21845975"/>
              <a:ext cx="241425" cy="402450"/>
            </a:xfrm>
            <a:custGeom>
              <a:avLst/>
              <a:gdLst/>
              <a:ahLst/>
              <a:cxnLst/>
              <a:rect l="l" t="t" r="r" b="b"/>
              <a:pathLst>
                <a:path w="9657" h="16098" extrusionOk="0">
                  <a:moveTo>
                    <a:pt x="9656" y="0"/>
                  </a:moveTo>
                  <a:cubicBezTo>
                    <a:pt x="9227" y="298"/>
                    <a:pt x="8811" y="607"/>
                    <a:pt x="8406" y="917"/>
                  </a:cubicBezTo>
                  <a:lnTo>
                    <a:pt x="226" y="14573"/>
                  </a:lnTo>
                  <a:cubicBezTo>
                    <a:pt x="131" y="15074"/>
                    <a:pt x="60" y="15586"/>
                    <a:pt x="0" y="16097"/>
                  </a:cubicBezTo>
                  <a:lnTo>
                    <a:pt x="96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13729675" y="21940325"/>
              <a:ext cx="102425" cy="170875"/>
            </a:xfrm>
            <a:custGeom>
              <a:avLst/>
              <a:gdLst/>
              <a:ahLst/>
              <a:cxnLst/>
              <a:rect l="l" t="t" r="r" b="b"/>
              <a:pathLst>
                <a:path w="4097" h="68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358" y="2001"/>
                    <a:pt x="953" y="4311"/>
                    <a:pt x="1" y="6835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13745450" y="21746550"/>
              <a:ext cx="498600" cy="818275"/>
            </a:xfrm>
            <a:custGeom>
              <a:avLst/>
              <a:gdLst/>
              <a:ahLst/>
              <a:cxnLst/>
              <a:rect l="l" t="t" r="r" b="b"/>
              <a:pathLst>
                <a:path w="19944" h="32731" extrusionOk="0">
                  <a:moveTo>
                    <a:pt x="19944" y="1"/>
                  </a:moveTo>
                  <a:cubicBezTo>
                    <a:pt x="19706" y="1"/>
                    <a:pt x="19467" y="12"/>
                    <a:pt x="19241" y="36"/>
                  </a:cubicBezTo>
                  <a:lnTo>
                    <a:pt x="1" y="32088"/>
                  </a:lnTo>
                  <a:cubicBezTo>
                    <a:pt x="108" y="32302"/>
                    <a:pt x="203" y="32516"/>
                    <a:pt x="310" y="32731"/>
                  </a:cubicBezTo>
                  <a:lnTo>
                    <a:pt x="199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13882075" y="21781075"/>
              <a:ext cx="584925" cy="961450"/>
            </a:xfrm>
            <a:custGeom>
              <a:avLst/>
              <a:gdLst/>
              <a:ahLst/>
              <a:cxnLst/>
              <a:rect l="l" t="t" r="r" b="b"/>
              <a:pathLst>
                <a:path w="23397" h="38458" extrusionOk="0">
                  <a:moveTo>
                    <a:pt x="22825" y="1"/>
                  </a:moveTo>
                  <a:lnTo>
                    <a:pt x="1" y="38065"/>
                  </a:lnTo>
                  <a:cubicBezTo>
                    <a:pt x="144" y="38196"/>
                    <a:pt x="298" y="38327"/>
                    <a:pt x="453" y="38458"/>
                  </a:cubicBezTo>
                  <a:lnTo>
                    <a:pt x="23397" y="227"/>
                  </a:lnTo>
                  <a:cubicBezTo>
                    <a:pt x="23194" y="155"/>
                    <a:pt x="23016" y="84"/>
                    <a:pt x="228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13915125" y="21797450"/>
              <a:ext cx="590575" cy="971275"/>
            </a:xfrm>
            <a:custGeom>
              <a:avLst/>
              <a:gdLst/>
              <a:ahLst/>
              <a:cxnLst/>
              <a:rect l="l" t="t" r="r" b="b"/>
              <a:pathLst>
                <a:path w="23623" h="38851" extrusionOk="0">
                  <a:moveTo>
                    <a:pt x="23087" y="1"/>
                  </a:moveTo>
                  <a:lnTo>
                    <a:pt x="0" y="38493"/>
                  </a:lnTo>
                  <a:cubicBezTo>
                    <a:pt x="167" y="38612"/>
                    <a:pt x="310" y="38732"/>
                    <a:pt x="477" y="38851"/>
                  </a:cubicBezTo>
                  <a:lnTo>
                    <a:pt x="23622" y="262"/>
                  </a:lnTo>
                  <a:cubicBezTo>
                    <a:pt x="23444" y="167"/>
                    <a:pt x="23265" y="96"/>
                    <a:pt x="230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13850825" y="21767675"/>
              <a:ext cx="575100" cy="945675"/>
            </a:xfrm>
            <a:custGeom>
              <a:avLst/>
              <a:gdLst/>
              <a:ahLst/>
              <a:cxnLst/>
              <a:rect l="l" t="t" r="r" b="b"/>
              <a:pathLst>
                <a:path w="23004" h="37827" extrusionOk="0">
                  <a:moveTo>
                    <a:pt x="22408" y="1"/>
                  </a:moveTo>
                  <a:lnTo>
                    <a:pt x="1" y="37386"/>
                  </a:lnTo>
                  <a:cubicBezTo>
                    <a:pt x="143" y="37541"/>
                    <a:pt x="274" y="37684"/>
                    <a:pt x="429" y="37827"/>
                  </a:cubicBezTo>
                  <a:lnTo>
                    <a:pt x="23003" y="168"/>
                  </a:lnTo>
                  <a:cubicBezTo>
                    <a:pt x="22813" y="108"/>
                    <a:pt x="22622" y="49"/>
                    <a:pt x="224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13793675" y="21750725"/>
              <a:ext cx="545625" cy="895675"/>
            </a:xfrm>
            <a:custGeom>
              <a:avLst/>
              <a:gdLst/>
              <a:ahLst/>
              <a:cxnLst/>
              <a:rect l="l" t="t" r="r" b="b"/>
              <a:pathLst>
                <a:path w="21825" h="35827" extrusionOk="0">
                  <a:moveTo>
                    <a:pt x="21182" y="0"/>
                  </a:moveTo>
                  <a:lnTo>
                    <a:pt x="1" y="35290"/>
                  </a:lnTo>
                  <a:cubicBezTo>
                    <a:pt x="120" y="35469"/>
                    <a:pt x="263" y="35636"/>
                    <a:pt x="382" y="35826"/>
                  </a:cubicBezTo>
                  <a:lnTo>
                    <a:pt x="21825" y="72"/>
                  </a:lnTo>
                  <a:cubicBezTo>
                    <a:pt x="21610" y="48"/>
                    <a:pt x="21396" y="12"/>
                    <a:pt x="21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13821350" y="21757275"/>
              <a:ext cx="562300" cy="923950"/>
            </a:xfrm>
            <a:custGeom>
              <a:avLst/>
              <a:gdLst/>
              <a:ahLst/>
              <a:cxnLst/>
              <a:rect l="l" t="t" r="r" b="b"/>
              <a:pathLst>
                <a:path w="22492" h="36958" extrusionOk="0">
                  <a:moveTo>
                    <a:pt x="21873" y="0"/>
                  </a:moveTo>
                  <a:lnTo>
                    <a:pt x="1" y="36481"/>
                  </a:lnTo>
                  <a:cubicBezTo>
                    <a:pt x="132" y="36648"/>
                    <a:pt x="263" y="36790"/>
                    <a:pt x="394" y="36957"/>
                  </a:cubicBezTo>
                  <a:lnTo>
                    <a:pt x="22492" y="143"/>
                  </a:lnTo>
                  <a:cubicBezTo>
                    <a:pt x="22277" y="95"/>
                    <a:pt x="22087" y="48"/>
                    <a:pt x="21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13768375" y="21746850"/>
              <a:ext cx="524500" cy="860850"/>
            </a:xfrm>
            <a:custGeom>
              <a:avLst/>
              <a:gdLst/>
              <a:ahLst/>
              <a:cxnLst/>
              <a:rect l="l" t="t" r="r" b="b"/>
              <a:pathLst>
                <a:path w="20980" h="34434" extrusionOk="0">
                  <a:moveTo>
                    <a:pt x="20301" y="0"/>
                  </a:moveTo>
                  <a:lnTo>
                    <a:pt x="1" y="33850"/>
                  </a:lnTo>
                  <a:cubicBezTo>
                    <a:pt x="120" y="34040"/>
                    <a:pt x="227" y="34231"/>
                    <a:pt x="346" y="34433"/>
                  </a:cubicBezTo>
                  <a:lnTo>
                    <a:pt x="20979" y="36"/>
                  </a:lnTo>
                  <a:cubicBezTo>
                    <a:pt x="20753" y="12"/>
                    <a:pt x="20527" y="12"/>
                    <a:pt x="203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4"/>
          <p:cNvSpPr/>
          <p:nvPr/>
        </p:nvSpPr>
        <p:spPr>
          <a:xfrm>
            <a:off x="596533" y="687"/>
            <a:ext cx="1064762" cy="1154412"/>
          </a:xfrm>
          <a:custGeom>
            <a:avLst/>
            <a:gdLst/>
            <a:ahLst/>
            <a:cxnLst/>
            <a:rect l="l" t="t" r="r" b="b"/>
            <a:pathLst>
              <a:path w="33279" h="36081" extrusionOk="0">
                <a:moveTo>
                  <a:pt x="6370" y="0"/>
                </a:moveTo>
                <a:cubicBezTo>
                  <a:pt x="1346" y="6382"/>
                  <a:pt x="1" y="15312"/>
                  <a:pt x="3680" y="23205"/>
                </a:cubicBezTo>
                <a:cubicBezTo>
                  <a:pt x="7454" y="31317"/>
                  <a:pt x="15496" y="36080"/>
                  <a:pt x="23889" y="36080"/>
                </a:cubicBezTo>
                <a:cubicBezTo>
                  <a:pt x="27038" y="36080"/>
                  <a:pt x="30237" y="35409"/>
                  <a:pt x="33279" y="33993"/>
                </a:cubicBezTo>
                <a:lnTo>
                  <a:pt x="31814" y="30837"/>
                </a:lnTo>
                <a:cubicBezTo>
                  <a:pt x="29240" y="32037"/>
                  <a:pt x="26536" y="32604"/>
                  <a:pt x="23876" y="32604"/>
                </a:cubicBezTo>
                <a:cubicBezTo>
                  <a:pt x="16792" y="32604"/>
                  <a:pt x="10017" y="28579"/>
                  <a:pt x="6823" y="21741"/>
                </a:cubicBezTo>
                <a:cubicBezTo>
                  <a:pt x="3275" y="14157"/>
                  <a:pt x="5263" y="5406"/>
                  <a:pt x="1109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4"/>
          <p:cNvSpPr/>
          <p:nvPr/>
        </p:nvSpPr>
        <p:spPr>
          <a:xfrm>
            <a:off x="1768702" y="687"/>
            <a:ext cx="236955" cy="187811"/>
          </a:xfrm>
          <a:custGeom>
            <a:avLst/>
            <a:gdLst/>
            <a:ahLst/>
            <a:cxnLst/>
            <a:rect l="l" t="t" r="r" b="b"/>
            <a:pathLst>
              <a:path w="7406" h="5870" extrusionOk="0">
                <a:moveTo>
                  <a:pt x="0" y="0"/>
                </a:moveTo>
                <a:cubicBezTo>
                  <a:pt x="1738" y="1619"/>
                  <a:pt x="3203" y="3584"/>
                  <a:pt x="4251" y="5870"/>
                </a:cubicBezTo>
                <a:lnTo>
                  <a:pt x="7406" y="4394"/>
                </a:lnTo>
                <a:cubicBezTo>
                  <a:pt x="6656" y="2798"/>
                  <a:pt x="5751" y="1322"/>
                  <a:pt x="47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/>
          <p:nvPr/>
        </p:nvSpPr>
        <p:spPr>
          <a:xfrm>
            <a:off x="7780226" y="-1528"/>
            <a:ext cx="1362698" cy="1362698"/>
          </a:xfrm>
          <a:custGeom>
            <a:avLst/>
            <a:gdLst/>
            <a:ahLst/>
            <a:cxnLst/>
            <a:rect l="l" t="t" r="r" b="b"/>
            <a:pathLst>
              <a:path w="60794" h="60794" extrusionOk="0">
                <a:moveTo>
                  <a:pt x="1" y="0"/>
                </a:moveTo>
                <a:cubicBezTo>
                  <a:pt x="1" y="6906"/>
                  <a:pt x="1191" y="13930"/>
                  <a:pt x="3692" y="20812"/>
                </a:cubicBezTo>
                <a:cubicBezTo>
                  <a:pt x="12681" y="45482"/>
                  <a:pt x="35981" y="60793"/>
                  <a:pt x="60794" y="60793"/>
                </a:cubicBezTo>
                <a:lnTo>
                  <a:pt x="60794" y="45184"/>
                </a:lnTo>
                <a:cubicBezTo>
                  <a:pt x="42351" y="45184"/>
                  <a:pt x="25028" y="33802"/>
                  <a:pt x="18348" y="15466"/>
                </a:cubicBezTo>
                <a:cubicBezTo>
                  <a:pt x="16491" y="10358"/>
                  <a:pt x="15610" y="5132"/>
                  <a:pt x="15610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-228" y="-2572"/>
            <a:ext cx="2421955" cy="2422229"/>
          </a:xfrm>
          <a:custGeom>
            <a:avLst/>
            <a:gdLst/>
            <a:ahLst/>
            <a:cxnLst/>
            <a:rect l="l" t="t" r="r" b="b"/>
            <a:pathLst>
              <a:path w="106133" h="106145" extrusionOk="0">
                <a:moveTo>
                  <a:pt x="78891" y="0"/>
                </a:moveTo>
                <a:lnTo>
                  <a:pt x="78891" y="12"/>
                </a:lnTo>
                <a:cubicBezTo>
                  <a:pt x="78891" y="32219"/>
                  <a:pt x="59007" y="62448"/>
                  <a:pt x="27003" y="74117"/>
                </a:cubicBezTo>
                <a:cubicBezTo>
                  <a:pt x="18120" y="77343"/>
                  <a:pt x="9047" y="78891"/>
                  <a:pt x="103" y="78891"/>
                </a:cubicBezTo>
                <a:cubicBezTo>
                  <a:pt x="69" y="78891"/>
                  <a:pt x="34" y="78891"/>
                  <a:pt x="0" y="78891"/>
                </a:cubicBezTo>
                <a:lnTo>
                  <a:pt x="0" y="106144"/>
                </a:lnTo>
                <a:cubicBezTo>
                  <a:pt x="12061" y="106144"/>
                  <a:pt x="24336" y="104073"/>
                  <a:pt x="36314" y="99703"/>
                </a:cubicBezTo>
                <a:cubicBezTo>
                  <a:pt x="79391" y="84011"/>
                  <a:pt x="106132" y="43327"/>
                  <a:pt x="10613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/>
          <p:nvPr/>
        </p:nvSpPr>
        <p:spPr>
          <a:xfrm rot="10800000">
            <a:off x="8495242" y="4493938"/>
            <a:ext cx="650261" cy="649564"/>
          </a:xfrm>
          <a:custGeom>
            <a:avLst/>
            <a:gdLst/>
            <a:ahLst/>
            <a:cxnLst/>
            <a:rect l="l" t="t" r="r" b="b"/>
            <a:pathLst>
              <a:path w="12134" h="12121" extrusionOk="0">
                <a:moveTo>
                  <a:pt x="1" y="0"/>
                </a:moveTo>
                <a:lnTo>
                  <a:pt x="1" y="12121"/>
                </a:lnTo>
                <a:cubicBezTo>
                  <a:pt x="6704" y="12121"/>
                  <a:pt x="12133" y="6692"/>
                  <a:pt x="12133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>
            <a:off x="352" y="0"/>
            <a:ext cx="388227" cy="387811"/>
          </a:xfrm>
          <a:custGeom>
            <a:avLst/>
            <a:gdLst/>
            <a:ahLst/>
            <a:cxnLst/>
            <a:rect l="l" t="t" r="r" b="b"/>
            <a:pathLst>
              <a:path w="12134" h="12121" extrusionOk="0">
                <a:moveTo>
                  <a:pt x="1" y="0"/>
                </a:moveTo>
                <a:lnTo>
                  <a:pt x="1" y="12121"/>
                </a:lnTo>
                <a:cubicBezTo>
                  <a:pt x="6704" y="12121"/>
                  <a:pt x="12133" y="6692"/>
                  <a:pt x="121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>
            <a:off x="0" y="384"/>
            <a:ext cx="990469" cy="990469"/>
          </a:xfrm>
          <a:custGeom>
            <a:avLst/>
            <a:gdLst/>
            <a:ahLst/>
            <a:cxnLst/>
            <a:rect l="l" t="t" r="r" b="b"/>
            <a:pathLst>
              <a:path w="30957" h="30957" extrusionOk="0">
                <a:moveTo>
                  <a:pt x="23015" y="0"/>
                </a:moveTo>
                <a:cubicBezTo>
                  <a:pt x="23015" y="9394"/>
                  <a:pt x="17216" y="18205"/>
                  <a:pt x="7870" y="21610"/>
                </a:cubicBezTo>
                <a:cubicBezTo>
                  <a:pt x="5263" y="22563"/>
                  <a:pt x="2619" y="23015"/>
                  <a:pt x="0" y="23015"/>
                </a:cubicBezTo>
                <a:lnTo>
                  <a:pt x="0" y="30956"/>
                </a:lnTo>
                <a:cubicBezTo>
                  <a:pt x="3512" y="30956"/>
                  <a:pt x="7096" y="30349"/>
                  <a:pt x="10597" y="29087"/>
                </a:cubicBezTo>
                <a:cubicBezTo>
                  <a:pt x="23158" y="24515"/>
                  <a:pt x="30956" y="12657"/>
                  <a:pt x="30956" y="12"/>
                </a:cubicBezTo>
                <a:lnTo>
                  <a:pt x="23015" y="12"/>
                </a:lnTo>
                <a:lnTo>
                  <a:pt x="23015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7316788" y="3723721"/>
            <a:ext cx="2123992" cy="1419570"/>
            <a:chOff x="459385" y="1427900"/>
            <a:chExt cx="5557280" cy="3714208"/>
          </a:xfrm>
        </p:grpSpPr>
        <p:sp>
          <p:nvSpPr>
            <p:cNvPr id="62" name="Google Shape;62;p7"/>
            <p:cNvSpPr/>
            <p:nvPr/>
          </p:nvSpPr>
          <p:spPr>
            <a:xfrm>
              <a:off x="459385" y="1427900"/>
              <a:ext cx="5557280" cy="3714208"/>
            </a:xfrm>
            <a:custGeom>
              <a:avLst/>
              <a:gdLst/>
              <a:ahLst/>
              <a:cxnLst/>
              <a:rect l="l" t="t" r="r" b="b"/>
              <a:pathLst>
                <a:path w="173665" h="116069" extrusionOk="0">
                  <a:moveTo>
                    <a:pt x="87083" y="1"/>
                  </a:moveTo>
                  <a:cubicBezTo>
                    <a:pt x="86746" y="1"/>
                    <a:pt x="86408" y="3"/>
                    <a:pt x="86071" y="6"/>
                  </a:cubicBezTo>
                  <a:cubicBezTo>
                    <a:pt x="38291" y="542"/>
                    <a:pt x="1" y="39714"/>
                    <a:pt x="548" y="87493"/>
                  </a:cubicBezTo>
                  <a:cubicBezTo>
                    <a:pt x="667" y="97518"/>
                    <a:pt x="2489" y="107139"/>
                    <a:pt x="5727" y="116068"/>
                  </a:cubicBezTo>
                  <a:lnTo>
                    <a:pt x="24551" y="116068"/>
                  </a:lnTo>
                  <a:cubicBezTo>
                    <a:pt x="20408" y="107317"/>
                    <a:pt x="18038" y="97578"/>
                    <a:pt x="17919" y="87279"/>
                  </a:cubicBezTo>
                  <a:cubicBezTo>
                    <a:pt x="17491" y="49108"/>
                    <a:pt x="48090" y="17806"/>
                    <a:pt x="86261" y="17378"/>
                  </a:cubicBezTo>
                  <a:cubicBezTo>
                    <a:pt x="86526" y="17375"/>
                    <a:pt x="86790" y="17373"/>
                    <a:pt x="87053" y="17373"/>
                  </a:cubicBezTo>
                  <a:cubicBezTo>
                    <a:pt x="124865" y="17373"/>
                    <a:pt x="155737" y="47812"/>
                    <a:pt x="156163" y="85719"/>
                  </a:cubicBezTo>
                  <a:cubicBezTo>
                    <a:pt x="156282" y="96566"/>
                    <a:pt x="153901" y="106865"/>
                    <a:pt x="149543" y="116068"/>
                  </a:cubicBezTo>
                  <a:lnTo>
                    <a:pt x="168367" y="116068"/>
                  </a:lnTo>
                  <a:cubicBezTo>
                    <a:pt x="171843" y="106543"/>
                    <a:pt x="173665" y="96256"/>
                    <a:pt x="173546" y="85529"/>
                  </a:cubicBezTo>
                  <a:cubicBezTo>
                    <a:pt x="173014" y="38087"/>
                    <a:pt x="134391" y="1"/>
                    <a:pt x="870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608089" y="2667868"/>
              <a:ext cx="2281472" cy="2473472"/>
            </a:xfrm>
            <a:custGeom>
              <a:avLst/>
              <a:gdLst/>
              <a:ahLst/>
              <a:cxnLst/>
              <a:rect l="l" t="t" r="r" b="b"/>
              <a:pathLst>
                <a:path w="71296" h="77296" extrusionOk="0">
                  <a:moveTo>
                    <a:pt x="51168" y="0"/>
                  </a:moveTo>
                  <a:cubicBezTo>
                    <a:pt x="33186" y="0"/>
                    <a:pt x="15965" y="10209"/>
                    <a:pt x="7871" y="27575"/>
                  </a:cubicBezTo>
                  <a:cubicBezTo>
                    <a:pt x="1" y="44470"/>
                    <a:pt x="2870" y="63591"/>
                    <a:pt x="13645" y="77295"/>
                  </a:cubicBezTo>
                  <a:lnTo>
                    <a:pt x="23766" y="77295"/>
                  </a:lnTo>
                  <a:cubicBezTo>
                    <a:pt x="11264" y="65735"/>
                    <a:pt x="7061" y="46994"/>
                    <a:pt x="14634" y="30730"/>
                  </a:cubicBezTo>
                  <a:cubicBezTo>
                    <a:pt x="21462" y="16069"/>
                    <a:pt x="35986" y="7460"/>
                    <a:pt x="51156" y="7460"/>
                  </a:cubicBezTo>
                  <a:cubicBezTo>
                    <a:pt x="56855" y="7460"/>
                    <a:pt x="62645" y="8674"/>
                    <a:pt x="68152" y="11240"/>
                  </a:cubicBezTo>
                  <a:lnTo>
                    <a:pt x="71295" y="4477"/>
                  </a:lnTo>
                  <a:cubicBezTo>
                    <a:pt x="64774" y="1439"/>
                    <a:pt x="57917" y="0"/>
                    <a:pt x="511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4120409" y="4740124"/>
              <a:ext cx="508672" cy="401216"/>
            </a:xfrm>
            <a:custGeom>
              <a:avLst/>
              <a:gdLst/>
              <a:ahLst/>
              <a:cxnLst/>
              <a:rect l="l" t="t" r="r" b="b"/>
              <a:pathLst>
                <a:path w="15896" h="12538" extrusionOk="0">
                  <a:moveTo>
                    <a:pt x="9133" y="0"/>
                  </a:moveTo>
                  <a:cubicBezTo>
                    <a:pt x="6859" y="4882"/>
                    <a:pt x="3715" y="9085"/>
                    <a:pt x="1" y="12537"/>
                  </a:cubicBezTo>
                  <a:lnTo>
                    <a:pt x="10121" y="12537"/>
                  </a:lnTo>
                  <a:cubicBezTo>
                    <a:pt x="12347" y="9704"/>
                    <a:pt x="14300" y="6561"/>
                    <a:pt x="15896" y="3132"/>
                  </a:cubicBezTo>
                  <a:lnTo>
                    <a:pt x="9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-1550178" y="-847"/>
            <a:ext cx="6157760" cy="5143520"/>
            <a:chOff x="7594650" y="13443425"/>
            <a:chExt cx="4810750" cy="4018375"/>
          </a:xfrm>
        </p:grpSpPr>
        <p:sp>
          <p:nvSpPr>
            <p:cNvPr id="101" name="Google Shape;101;p10"/>
            <p:cNvSpPr/>
            <p:nvPr/>
          </p:nvSpPr>
          <p:spPr>
            <a:xfrm>
              <a:off x="7594650" y="13443425"/>
              <a:ext cx="4810750" cy="4018375"/>
            </a:xfrm>
            <a:custGeom>
              <a:avLst/>
              <a:gdLst/>
              <a:ahLst/>
              <a:cxnLst/>
              <a:rect l="l" t="t" r="r" b="b"/>
              <a:pathLst>
                <a:path w="192430" h="160735" extrusionOk="0">
                  <a:moveTo>
                    <a:pt x="96238" y="3781"/>
                  </a:moveTo>
                  <a:cubicBezTo>
                    <a:pt x="138129" y="3781"/>
                    <a:pt x="172335" y="37489"/>
                    <a:pt x="172808" y="79486"/>
                  </a:cubicBezTo>
                  <a:cubicBezTo>
                    <a:pt x="173272" y="121789"/>
                    <a:pt x="139387" y="156460"/>
                    <a:pt x="97096" y="156936"/>
                  </a:cubicBezTo>
                  <a:cubicBezTo>
                    <a:pt x="96802" y="156939"/>
                    <a:pt x="96509" y="156941"/>
                    <a:pt x="96216" y="156941"/>
                  </a:cubicBezTo>
                  <a:cubicBezTo>
                    <a:pt x="54313" y="156941"/>
                    <a:pt x="20119" y="123233"/>
                    <a:pt x="19646" y="81236"/>
                  </a:cubicBezTo>
                  <a:cubicBezTo>
                    <a:pt x="19170" y="38933"/>
                    <a:pt x="53055" y="4263"/>
                    <a:pt x="95358" y="3786"/>
                  </a:cubicBezTo>
                  <a:cubicBezTo>
                    <a:pt x="95652" y="3783"/>
                    <a:pt x="95945" y="3781"/>
                    <a:pt x="96238" y="3781"/>
                  </a:cubicBezTo>
                  <a:close/>
                  <a:moveTo>
                    <a:pt x="43959" y="0"/>
                  </a:moveTo>
                  <a:cubicBezTo>
                    <a:pt x="17408" y="17300"/>
                    <a:pt x="1" y="47411"/>
                    <a:pt x="382" y="81463"/>
                  </a:cubicBezTo>
                  <a:cubicBezTo>
                    <a:pt x="751" y="114740"/>
                    <a:pt x="18051" y="143851"/>
                    <a:pt x="43982" y="160734"/>
                  </a:cubicBezTo>
                  <a:lnTo>
                    <a:pt x="148460" y="160734"/>
                  </a:lnTo>
                  <a:cubicBezTo>
                    <a:pt x="175023" y="143434"/>
                    <a:pt x="192430" y="113335"/>
                    <a:pt x="192049" y="79284"/>
                  </a:cubicBezTo>
                  <a:cubicBezTo>
                    <a:pt x="191680" y="46006"/>
                    <a:pt x="174380" y="16895"/>
                    <a:pt x="1484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>
              <a:off x="8470075" y="13764425"/>
              <a:ext cx="3453725" cy="3376225"/>
            </a:xfrm>
            <a:custGeom>
              <a:avLst/>
              <a:gdLst/>
              <a:ahLst/>
              <a:cxnLst/>
              <a:rect l="l" t="t" r="r" b="b"/>
              <a:pathLst>
                <a:path w="138149" h="135049" extrusionOk="0">
                  <a:moveTo>
                    <a:pt x="61251" y="1"/>
                  </a:moveTo>
                  <a:cubicBezTo>
                    <a:pt x="35818" y="1"/>
                    <a:pt x="11463" y="14442"/>
                    <a:pt x="0" y="39012"/>
                  </a:cubicBezTo>
                  <a:lnTo>
                    <a:pt x="9549" y="43465"/>
                  </a:lnTo>
                  <a:cubicBezTo>
                    <a:pt x="19218" y="22732"/>
                    <a:pt x="39770" y="10546"/>
                    <a:pt x="61229" y="10546"/>
                  </a:cubicBezTo>
                  <a:cubicBezTo>
                    <a:pt x="69284" y="10546"/>
                    <a:pt x="77466" y="12263"/>
                    <a:pt x="85249" y="15890"/>
                  </a:cubicBezTo>
                  <a:cubicBezTo>
                    <a:pt x="113764" y="29177"/>
                    <a:pt x="126111" y="63062"/>
                    <a:pt x="112824" y="91578"/>
                  </a:cubicBezTo>
                  <a:cubicBezTo>
                    <a:pt x="103161" y="112313"/>
                    <a:pt x="82607" y="124506"/>
                    <a:pt x="61146" y="124506"/>
                  </a:cubicBezTo>
                  <a:cubicBezTo>
                    <a:pt x="53095" y="124506"/>
                    <a:pt x="44915" y="122790"/>
                    <a:pt x="37136" y="119164"/>
                  </a:cubicBezTo>
                  <a:lnTo>
                    <a:pt x="32683" y="128713"/>
                  </a:lnTo>
                  <a:cubicBezTo>
                    <a:pt x="41909" y="133013"/>
                    <a:pt x="51609" y="135049"/>
                    <a:pt x="61156" y="135049"/>
                  </a:cubicBezTo>
                  <a:cubicBezTo>
                    <a:pt x="86585" y="135049"/>
                    <a:pt x="110935" y="120606"/>
                    <a:pt x="122396" y="96031"/>
                  </a:cubicBezTo>
                  <a:cubicBezTo>
                    <a:pt x="138148" y="62253"/>
                    <a:pt x="123516" y="22081"/>
                    <a:pt x="89714" y="6329"/>
                  </a:cubicBezTo>
                  <a:cubicBezTo>
                    <a:pt x="80490" y="2034"/>
                    <a:pt x="70795" y="1"/>
                    <a:pt x="6125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10"/>
          <p:cNvGrpSpPr/>
          <p:nvPr/>
        </p:nvGrpSpPr>
        <p:grpSpPr>
          <a:xfrm rot="10800000">
            <a:off x="6778713" y="3681720"/>
            <a:ext cx="1783105" cy="1460908"/>
            <a:chOff x="6636683" y="3498162"/>
            <a:chExt cx="1409124" cy="1154412"/>
          </a:xfrm>
        </p:grpSpPr>
        <p:sp>
          <p:nvSpPr>
            <p:cNvPr id="104" name="Google Shape;104;p10"/>
            <p:cNvSpPr/>
            <p:nvPr/>
          </p:nvSpPr>
          <p:spPr>
            <a:xfrm>
              <a:off x="6636683" y="3498162"/>
              <a:ext cx="1064762" cy="1154412"/>
            </a:xfrm>
            <a:custGeom>
              <a:avLst/>
              <a:gdLst/>
              <a:ahLst/>
              <a:cxnLst/>
              <a:rect l="l" t="t" r="r" b="b"/>
              <a:pathLst>
                <a:path w="33279" h="36081" extrusionOk="0">
                  <a:moveTo>
                    <a:pt x="6370" y="0"/>
                  </a:moveTo>
                  <a:cubicBezTo>
                    <a:pt x="1346" y="6382"/>
                    <a:pt x="1" y="15312"/>
                    <a:pt x="3680" y="23205"/>
                  </a:cubicBezTo>
                  <a:cubicBezTo>
                    <a:pt x="7454" y="31317"/>
                    <a:pt x="15496" y="36080"/>
                    <a:pt x="23889" y="36080"/>
                  </a:cubicBezTo>
                  <a:cubicBezTo>
                    <a:pt x="27038" y="36080"/>
                    <a:pt x="30237" y="35409"/>
                    <a:pt x="33279" y="33993"/>
                  </a:cubicBezTo>
                  <a:lnTo>
                    <a:pt x="31814" y="30837"/>
                  </a:lnTo>
                  <a:cubicBezTo>
                    <a:pt x="29240" y="32037"/>
                    <a:pt x="26536" y="32604"/>
                    <a:pt x="23876" y="32604"/>
                  </a:cubicBezTo>
                  <a:cubicBezTo>
                    <a:pt x="16792" y="32604"/>
                    <a:pt x="10017" y="28579"/>
                    <a:pt x="6823" y="21741"/>
                  </a:cubicBezTo>
                  <a:cubicBezTo>
                    <a:pt x="3275" y="14157"/>
                    <a:pt x="5263" y="5406"/>
                    <a:pt x="110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7808852" y="3498162"/>
              <a:ext cx="236955" cy="187811"/>
            </a:xfrm>
            <a:custGeom>
              <a:avLst/>
              <a:gdLst/>
              <a:ahLst/>
              <a:cxnLst/>
              <a:rect l="l" t="t" r="r" b="b"/>
              <a:pathLst>
                <a:path w="7406" h="5870" extrusionOk="0">
                  <a:moveTo>
                    <a:pt x="0" y="0"/>
                  </a:moveTo>
                  <a:cubicBezTo>
                    <a:pt x="1738" y="1619"/>
                    <a:pt x="3203" y="3584"/>
                    <a:pt x="4251" y="5870"/>
                  </a:cubicBezTo>
                  <a:lnTo>
                    <a:pt x="7406" y="4394"/>
                  </a:lnTo>
                  <a:cubicBezTo>
                    <a:pt x="6656" y="2798"/>
                    <a:pt x="5751" y="1322"/>
                    <a:pt x="47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06;p10"/>
          <p:cNvGrpSpPr/>
          <p:nvPr/>
        </p:nvGrpSpPr>
        <p:grpSpPr>
          <a:xfrm>
            <a:off x="3806165" y="68607"/>
            <a:ext cx="1531647" cy="1531296"/>
            <a:chOff x="18229950" y="15481500"/>
            <a:chExt cx="2614625" cy="2614025"/>
          </a:xfrm>
        </p:grpSpPr>
        <p:sp>
          <p:nvSpPr>
            <p:cNvPr id="107" name="Google Shape;107;p10"/>
            <p:cNvSpPr/>
            <p:nvPr/>
          </p:nvSpPr>
          <p:spPr>
            <a:xfrm>
              <a:off x="18794300" y="15627050"/>
              <a:ext cx="1372225" cy="2256850"/>
            </a:xfrm>
            <a:custGeom>
              <a:avLst/>
              <a:gdLst/>
              <a:ahLst/>
              <a:cxnLst/>
              <a:rect l="l" t="t" r="r" b="b"/>
              <a:pathLst>
                <a:path w="54889" h="90274" extrusionOk="0">
                  <a:moveTo>
                    <a:pt x="53674" y="1"/>
                  </a:moveTo>
                  <a:lnTo>
                    <a:pt x="1" y="89500"/>
                  </a:lnTo>
                  <a:cubicBezTo>
                    <a:pt x="382" y="89762"/>
                    <a:pt x="763" y="90012"/>
                    <a:pt x="1155" y="90274"/>
                  </a:cubicBezTo>
                  <a:lnTo>
                    <a:pt x="54888" y="643"/>
                  </a:lnTo>
                  <a:cubicBezTo>
                    <a:pt x="54495" y="417"/>
                    <a:pt x="54079" y="215"/>
                    <a:pt x="5367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18440975" y="15486850"/>
              <a:ext cx="1246025" cy="2046125"/>
            </a:xfrm>
            <a:custGeom>
              <a:avLst/>
              <a:gdLst/>
              <a:ahLst/>
              <a:cxnLst/>
              <a:rect l="l" t="t" r="r" b="b"/>
              <a:pathLst>
                <a:path w="49841" h="81845" extrusionOk="0">
                  <a:moveTo>
                    <a:pt x="48328" y="1"/>
                  </a:moveTo>
                  <a:lnTo>
                    <a:pt x="1" y="80582"/>
                  </a:lnTo>
                  <a:cubicBezTo>
                    <a:pt x="287" y="81011"/>
                    <a:pt x="549" y="81427"/>
                    <a:pt x="846" y="81844"/>
                  </a:cubicBezTo>
                  <a:lnTo>
                    <a:pt x="49840" y="155"/>
                  </a:lnTo>
                  <a:cubicBezTo>
                    <a:pt x="49340" y="96"/>
                    <a:pt x="48828" y="48"/>
                    <a:pt x="4832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18384425" y="15481500"/>
              <a:ext cx="1193325" cy="1958300"/>
            </a:xfrm>
            <a:custGeom>
              <a:avLst/>
              <a:gdLst/>
              <a:ahLst/>
              <a:cxnLst/>
              <a:rect l="l" t="t" r="r" b="b"/>
              <a:pathLst>
                <a:path w="47733" h="78332" extrusionOk="0">
                  <a:moveTo>
                    <a:pt x="46149" y="0"/>
                  </a:moveTo>
                  <a:lnTo>
                    <a:pt x="1" y="76950"/>
                  </a:lnTo>
                  <a:cubicBezTo>
                    <a:pt x="251" y="77415"/>
                    <a:pt x="501" y="77867"/>
                    <a:pt x="775" y="78331"/>
                  </a:cubicBezTo>
                  <a:lnTo>
                    <a:pt x="47733" y="48"/>
                  </a:lnTo>
                  <a:cubicBezTo>
                    <a:pt x="47209" y="36"/>
                    <a:pt x="46673" y="0"/>
                    <a:pt x="4614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18715425" y="15585075"/>
              <a:ext cx="1363275" cy="2242275"/>
            </a:xfrm>
            <a:custGeom>
              <a:avLst/>
              <a:gdLst/>
              <a:ahLst/>
              <a:cxnLst/>
              <a:rect l="l" t="t" r="r" b="b"/>
              <a:pathLst>
                <a:path w="54531" h="89691" extrusionOk="0">
                  <a:moveTo>
                    <a:pt x="53269" y="1"/>
                  </a:moveTo>
                  <a:lnTo>
                    <a:pt x="0" y="88821"/>
                  </a:lnTo>
                  <a:cubicBezTo>
                    <a:pt x="358" y="89119"/>
                    <a:pt x="739" y="89405"/>
                    <a:pt x="1096" y="89690"/>
                  </a:cubicBezTo>
                  <a:lnTo>
                    <a:pt x="54531" y="572"/>
                  </a:lnTo>
                  <a:cubicBezTo>
                    <a:pt x="54114" y="370"/>
                    <a:pt x="53698" y="179"/>
                    <a:pt x="5326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0"/>
            <p:cNvSpPr/>
            <p:nvPr/>
          </p:nvSpPr>
          <p:spPr>
            <a:xfrm>
              <a:off x="18640425" y="15550250"/>
              <a:ext cx="1346900" cy="2213400"/>
            </a:xfrm>
            <a:custGeom>
              <a:avLst/>
              <a:gdLst/>
              <a:ahLst/>
              <a:cxnLst/>
              <a:rect l="l" t="t" r="r" b="b"/>
              <a:pathLst>
                <a:path w="53876" h="88536" extrusionOk="0">
                  <a:moveTo>
                    <a:pt x="52530" y="1"/>
                  </a:moveTo>
                  <a:lnTo>
                    <a:pt x="0" y="87583"/>
                  </a:lnTo>
                  <a:cubicBezTo>
                    <a:pt x="345" y="87904"/>
                    <a:pt x="679" y="88226"/>
                    <a:pt x="1024" y="88535"/>
                  </a:cubicBezTo>
                  <a:lnTo>
                    <a:pt x="53876" y="441"/>
                  </a:lnTo>
                  <a:cubicBezTo>
                    <a:pt x="53423" y="275"/>
                    <a:pt x="52983" y="144"/>
                    <a:pt x="5253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18569275" y="15521375"/>
              <a:ext cx="1321925" cy="2172325"/>
            </a:xfrm>
            <a:custGeom>
              <a:avLst/>
              <a:gdLst/>
              <a:ahLst/>
              <a:cxnLst/>
              <a:rect l="l" t="t" r="r" b="b"/>
              <a:pathLst>
                <a:path w="52877" h="86893" extrusionOk="0">
                  <a:moveTo>
                    <a:pt x="51495" y="1"/>
                  </a:moveTo>
                  <a:lnTo>
                    <a:pt x="0" y="85868"/>
                  </a:lnTo>
                  <a:cubicBezTo>
                    <a:pt x="310" y="86214"/>
                    <a:pt x="655" y="86547"/>
                    <a:pt x="989" y="86892"/>
                  </a:cubicBezTo>
                  <a:lnTo>
                    <a:pt x="52876" y="382"/>
                  </a:lnTo>
                  <a:cubicBezTo>
                    <a:pt x="52424" y="239"/>
                    <a:pt x="51971" y="120"/>
                    <a:pt x="5149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18503200" y="15500250"/>
              <a:ext cx="1288275" cy="2117250"/>
            </a:xfrm>
            <a:custGeom>
              <a:avLst/>
              <a:gdLst/>
              <a:ahLst/>
              <a:cxnLst/>
              <a:rect l="l" t="t" r="r" b="b"/>
              <a:pathLst>
                <a:path w="51531" h="84690" extrusionOk="0">
                  <a:moveTo>
                    <a:pt x="50090" y="0"/>
                  </a:moveTo>
                  <a:lnTo>
                    <a:pt x="0" y="83523"/>
                  </a:lnTo>
                  <a:cubicBezTo>
                    <a:pt x="298" y="83916"/>
                    <a:pt x="596" y="84297"/>
                    <a:pt x="905" y="84689"/>
                  </a:cubicBezTo>
                  <a:lnTo>
                    <a:pt x="51531" y="250"/>
                  </a:lnTo>
                  <a:cubicBezTo>
                    <a:pt x="51054" y="167"/>
                    <a:pt x="50566" y="72"/>
                    <a:pt x="500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18229950" y="15640450"/>
              <a:ext cx="681950" cy="1137075"/>
            </a:xfrm>
            <a:custGeom>
              <a:avLst/>
              <a:gdLst/>
              <a:ahLst/>
              <a:cxnLst/>
              <a:rect l="l" t="t" r="r" b="b"/>
              <a:pathLst>
                <a:path w="27278" h="45483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6444" y="465"/>
                    <a:pt x="25611" y="941"/>
                    <a:pt x="24813" y="1453"/>
                  </a:cubicBezTo>
                  <a:lnTo>
                    <a:pt x="107" y="42636"/>
                  </a:lnTo>
                  <a:cubicBezTo>
                    <a:pt x="48" y="43577"/>
                    <a:pt x="12" y="44530"/>
                    <a:pt x="0" y="45482"/>
                  </a:cubicBezTo>
                  <a:lnTo>
                    <a:pt x="2727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0"/>
            <p:cNvSpPr/>
            <p:nvPr/>
          </p:nvSpPr>
          <p:spPr>
            <a:xfrm>
              <a:off x="18333225" y="15483875"/>
              <a:ext cx="1129350" cy="1854125"/>
            </a:xfrm>
            <a:custGeom>
              <a:avLst/>
              <a:gdLst/>
              <a:ahLst/>
              <a:cxnLst/>
              <a:rect l="l" t="t" r="r" b="b"/>
              <a:pathLst>
                <a:path w="45174" h="74165" extrusionOk="0">
                  <a:moveTo>
                    <a:pt x="45173" y="1"/>
                  </a:moveTo>
                  <a:lnTo>
                    <a:pt x="45173" y="1"/>
                  </a:lnTo>
                  <a:cubicBezTo>
                    <a:pt x="44613" y="36"/>
                    <a:pt x="44054" y="72"/>
                    <a:pt x="43494" y="132"/>
                  </a:cubicBezTo>
                  <a:lnTo>
                    <a:pt x="1" y="72640"/>
                  </a:lnTo>
                  <a:cubicBezTo>
                    <a:pt x="227" y="73164"/>
                    <a:pt x="465" y="73653"/>
                    <a:pt x="691" y="74164"/>
                  </a:cubicBezTo>
                  <a:lnTo>
                    <a:pt x="451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18234400" y="15568125"/>
              <a:ext cx="835250" cy="1383225"/>
            </a:xfrm>
            <a:custGeom>
              <a:avLst/>
              <a:gdLst/>
              <a:ahLst/>
              <a:cxnLst/>
              <a:rect l="l" t="t" r="r" b="b"/>
              <a:pathLst>
                <a:path w="33410" h="55329" extrusionOk="0">
                  <a:moveTo>
                    <a:pt x="33410" y="0"/>
                  </a:moveTo>
                  <a:lnTo>
                    <a:pt x="33410" y="0"/>
                  </a:lnTo>
                  <a:cubicBezTo>
                    <a:pt x="32695" y="262"/>
                    <a:pt x="31981" y="560"/>
                    <a:pt x="31291" y="857"/>
                  </a:cubicBezTo>
                  <a:lnTo>
                    <a:pt x="1" y="53042"/>
                  </a:lnTo>
                  <a:cubicBezTo>
                    <a:pt x="60" y="53816"/>
                    <a:pt x="132" y="54566"/>
                    <a:pt x="239" y="55328"/>
                  </a:cubicBezTo>
                  <a:lnTo>
                    <a:pt x="3341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18251975" y="15767550"/>
              <a:ext cx="470025" cy="783450"/>
            </a:xfrm>
            <a:custGeom>
              <a:avLst/>
              <a:gdLst/>
              <a:ahLst/>
              <a:cxnLst/>
              <a:rect l="l" t="t" r="r" b="b"/>
              <a:pathLst>
                <a:path w="18801" h="31338" extrusionOk="0">
                  <a:moveTo>
                    <a:pt x="18800" y="0"/>
                  </a:moveTo>
                  <a:cubicBezTo>
                    <a:pt x="17634" y="917"/>
                    <a:pt x="16514" y="1905"/>
                    <a:pt x="15431" y="2929"/>
                  </a:cubicBezTo>
                  <a:lnTo>
                    <a:pt x="977" y="27015"/>
                  </a:lnTo>
                  <a:cubicBezTo>
                    <a:pt x="596" y="28432"/>
                    <a:pt x="262" y="29873"/>
                    <a:pt x="0" y="31337"/>
                  </a:cubicBezTo>
                  <a:lnTo>
                    <a:pt x="1880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18255550" y="15522575"/>
              <a:ext cx="955500" cy="1574625"/>
            </a:xfrm>
            <a:custGeom>
              <a:avLst/>
              <a:gdLst/>
              <a:ahLst/>
              <a:cxnLst/>
              <a:rect l="l" t="t" r="r" b="b"/>
              <a:pathLst>
                <a:path w="38220" h="62985" extrusionOk="0">
                  <a:moveTo>
                    <a:pt x="38219" y="0"/>
                  </a:moveTo>
                  <a:lnTo>
                    <a:pt x="38219" y="0"/>
                  </a:lnTo>
                  <a:cubicBezTo>
                    <a:pt x="37564" y="167"/>
                    <a:pt x="36933" y="358"/>
                    <a:pt x="36291" y="548"/>
                  </a:cubicBezTo>
                  <a:lnTo>
                    <a:pt x="0" y="61056"/>
                  </a:lnTo>
                  <a:cubicBezTo>
                    <a:pt x="131" y="61710"/>
                    <a:pt x="286" y="62341"/>
                    <a:pt x="453" y="62984"/>
                  </a:cubicBezTo>
                  <a:lnTo>
                    <a:pt x="3821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0"/>
            <p:cNvSpPr/>
            <p:nvPr/>
          </p:nvSpPr>
          <p:spPr>
            <a:xfrm>
              <a:off x="18290375" y="15496675"/>
              <a:ext cx="1050750" cy="1728225"/>
            </a:xfrm>
            <a:custGeom>
              <a:avLst/>
              <a:gdLst/>
              <a:ahLst/>
              <a:cxnLst/>
              <a:rect l="l" t="t" r="r" b="b"/>
              <a:pathLst>
                <a:path w="42030" h="69129" extrusionOk="0">
                  <a:moveTo>
                    <a:pt x="42029" y="1"/>
                  </a:moveTo>
                  <a:cubicBezTo>
                    <a:pt x="41434" y="84"/>
                    <a:pt x="40839" y="203"/>
                    <a:pt x="40243" y="310"/>
                  </a:cubicBezTo>
                  <a:lnTo>
                    <a:pt x="0" y="67414"/>
                  </a:lnTo>
                  <a:cubicBezTo>
                    <a:pt x="179" y="67997"/>
                    <a:pt x="369" y="68557"/>
                    <a:pt x="572" y="69128"/>
                  </a:cubicBezTo>
                  <a:lnTo>
                    <a:pt x="4202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0"/>
            <p:cNvSpPr/>
            <p:nvPr/>
          </p:nvSpPr>
          <p:spPr>
            <a:xfrm>
              <a:off x="19951300" y="16570625"/>
              <a:ext cx="882575" cy="1458225"/>
            </a:xfrm>
            <a:custGeom>
              <a:avLst/>
              <a:gdLst/>
              <a:ahLst/>
              <a:cxnLst/>
              <a:rect l="l" t="t" r="r" b="b"/>
              <a:pathLst>
                <a:path w="35303" h="58329" extrusionOk="0">
                  <a:moveTo>
                    <a:pt x="34981" y="0"/>
                  </a:moveTo>
                  <a:lnTo>
                    <a:pt x="0" y="58329"/>
                  </a:lnTo>
                  <a:cubicBezTo>
                    <a:pt x="679" y="58103"/>
                    <a:pt x="1369" y="57865"/>
                    <a:pt x="2036" y="57603"/>
                  </a:cubicBezTo>
                  <a:lnTo>
                    <a:pt x="35302" y="2167"/>
                  </a:lnTo>
                  <a:cubicBezTo>
                    <a:pt x="35207" y="1429"/>
                    <a:pt x="35100" y="715"/>
                    <a:pt x="3498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0"/>
            <p:cNvSpPr/>
            <p:nvPr/>
          </p:nvSpPr>
          <p:spPr>
            <a:xfrm>
              <a:off x="20101900" y="16732250"/>
              <a:ext cx="742675" cy="1235600"/>
            </a:xfrm>
            <a:custGeom>
              <a:avLst/>
              <a:gdLst/>
              <a:ahLst/>
              <a:cxnLst/>
              <a:rect l="l" t="t" r="r" b="b"/>
              <a:pathLst>
                <a:path w="29707" h="49424" extrusionOk="0">
                  <a:moveTo>
                    <a:pt x="29647" y="0"/>
                  </a:moveTo>
                  <a:lnTo>
                    <a:pt x="1" y="49423"/>
                  </a:lnTo>
                  <a:cubicBezTo>
                    <a:pt x="775" y="49054"/>
                    <a:pt x="1549" y="48649"/>
                    <a:pt x="2311" y="48244"/>
                  </a:cubicBezTo>
                  <a:lnTo>
                    <a:pt x="29695" y="2608"/>
                  </a:lnTo>
                  <a:cubicBezTo>
                    <a:pt x="29695" y="2489"/>
                    <a:pt x="29707" y="2382"/>
                    <a:pt x="29707" y="2263"/>
                  </a:cubicBezTo>
                  <a:cubicBezTo>
                    <a:pt x="29707" y="1501"/>
                    <a:pt x="29671" y="750"/>
                    <a:pt x="296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0"/>
            <p:cNvSpPr/>
            <p:nvPr/>
          </p:nvSpPr>
          <p:spPr>
            <a:xfrm>
              <a:off x="19814675" y="16432200"/>
              <a:ext cx="992400" cy="1634150"/>
            </a:xfrm>
            <a:custGeom>
              <a:avLst/>
              <a:gdLst/>
              <a:ahLst/>
              <a:cxnLst/>
              <a:rect l="l" t="t" r="r" b="b"/>
              <a:pathLst>
                <a:path w="39696" h="65366" extrusionOk="0">
                  <a:moveTo>
                    <a:pt x="39196" y="1"/>
                  </a:moveTo>
                  <a:lnTo>
                    <a:pt x="0" y="65366"/>
                  </a:lnTo>
                  <a:cubicBezTo>
                    <a:pt x="619" y="65235"/>
                    <a:pt x="1250" y="65104"/>
                    <a:pt x="1858" y="64937"/>
                  </a:cubicBezTo>
                  <a:lnTo>
                    <a:pt x="39696" y="1858"/>
                  </a:lnTo>
                  <a:cubicBezTo>
                    <a:pt x="39541" y="1239"/>
                    <a:pt x="39374" y="632"/>
                    <a:pt x="3919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0"/>
            <p:cNvSpPr/>
            <p:nvPr/>
          </p:nvSpPr>
          <p:spPr>
            <a:xfrm>
              <a:off x="18876750" y="15675275"/>
              <a:ext cx="1373700" cy="2259225"/>
            </a:xfrm>
            <a:custGeom>
              <a:avLst/>
              <a:gdLst/>
              <a:ahLst/>
              <a:cxnLst/>
              <a:rect l="l" t="t" r="r" b="b"/>
              <a:pathLst>
                <a:path w="54948" h="90369" extrusionOk="0">
                  <a:moveTo>
                    <a:pt x="53781" y="0"/>
                  </a:moveTo>
                  <a:lnTo>
                    <a:pt x="1" y="89678"/>
                  </a:lnTo>
                  <a:cubicBezTo>
                    <a:pt x="394" y="89916"/>
                    <a:pt x="786" y="90142"/>
                    <a:pt x="1191" y="90369"/>
                  </a:cubicBezTo>
                  <a:lnTo>
                    <a:pt x="54948" y="739"/>
                  </a:lnTo>
                  <a:cubicBezTo>
                    <a:pt x="54555" y="488"/>
                    <a:pt x="54174" y="238"/>
                    <a:pt x="5378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0"/>
            <p:cNvSpPr/>
            <p:nvPr/>
          </p:nvSpPr>
          <p:spPr>
            <a:xfrm>
              <a:off x="19687875" y="16310775"/>
              <a:ext cx="1081100" cy="1776425"/>
            </a:xfrm>
            <a:custGeom>
              <a:avLst/>
              <a:gdLst/>
              <a:ahLst/>
              <a:cxnLst/>
              <a:rect l="l" t="t" r="r" b="b"/>
              <a:pathLst>
                <a:path w="43244" h="71057" extrusionOk="0">
                  <a:moveTo>
                    <a:pt x="42625" y="0"/>
                  </a:moveTo>
                  <a:lnTo>
                    <a:pt x="0" y="71056"/>
                  </a:lnTo>
                  <a:cubicBezTo>
                    <a:pt x="572" y="70997"/>
                    <a:pt x="1155" y="70925"/>
                    <a:pt x="1738" y="70842"/>
                  </a:cubicBezTo>
                  <a:lnTo>
                    <a:pt x="43244" y="1631"/>
                  </a:lnTo>
                  <a:cubicBezTo>
                    <a:pt x="43053" y="1084"/>
                    <a:pt x="42839" y="536"/>
                    <a:pt x="4262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0"/>
            <p:cNvSpPr/>
            <p:nvPr/>
          </p:nvSpPr>
          <p:spPr>
            <a:xfrm>
              <a:off x="20277225" y="16934350"/>
              <a:ext cx="559025" cy="932275"/>
            </a:xfrm>
            <a:custGeom>
              <a:avLst/>
              <a:gdLst/>
              <a:ahLst/>
              <a:cxnLst/>
              <a:rect l="l" t="t" r="r" b="b"/>
              <a:pathLst>
                <a:path w="22361" h="37291" extrusionOk="0">
                  <a:moveTo>
                    <a:pt x="22360" y="1"/>
                  </a:moveTo>
                  <a:lnTo>
                    <a:pt x="1" y="37291"/>
                  </a:lnTo>
                  <a:cubicBezTo>
                    <a:pt x="989" y="36612"/>
                    <a:pt x="1941" y="35898"/>
                    <a:pt x="2882" y="35148"/>
                  </a:cubicBezTo>
                  <a:lnTo>
                    <a:pt x="21848" y="3537"/>
                  </a:lnTo>
                  <a:cubicBezTo>
                    <a:pt x="22051" y="2358"/>
                    <a:pt x="22229" y="1191"/>
                    <a:pt x="223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0"/>
            <p:cNvSpPr/>
            <p:nvPr/>
          </p:nvSpPr>
          <p:spPr>
            <a:xfrm>
              <a:off x="20522800" y="17252250"/>
              <a:ext cx="236950" cy="395300"/>
            </a:xfrm>
            <a:custGeom>
              <a:avLst/>
              <a:gdLst/>
              <a:ahLst/>
              <a:cxnLst/>
              <a:rect l="l" t="t" r="r" b="b"/>
              <a:pathLst>
                <a:path w="9478" h="15812" extrusionOk="0">
                  <a:moveTo>
                    <a:pt x="9478" y="1"/>
                  </a:moveTo>
                  <a:lnTo>
                    <a:pt x="0" y="15812"/>
                  </a:lnTo>
                  <a:cubicBezTo>
                    <a:pt x="4024" y="11180"/>
                    <a:pt x="7263" y="5858"/>
                    <a:pt x="94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0"/>
            <p:cNvSpPr/>
            <p:nvPr/>
          </p:nvSpPr>
          <p:spPr>
            <a:xfrm>
              <a:off x="19569100" y="16201525"/>
              <a:ext cx="1153750" cy="1894000"/>
            </a:xfrm>
            <a:custGeom>
              <a:avLst/>
              <a:gdLst/>
              <a:ahLst/>
              <a:cxnLst/>
              <a:rect l="l" t="t" r="r" b="b"/>
              <a:pathLst>
                <a:path w="46150" h="75760" extrusionOk="0">
                  <a:moveTo>
                    <a:pt x="45435" y="1"/>
                  </a:moveTo>
                  <a:lnTo>
                    <a:pt x="1" y="75760"/>
                  </a:lnTo>
                  <a:cubicBezTo>
                    <a:pt x="548" y="75748"/>
                    <a:pt x="1084" y="75724"/>
                    <a:pt x="1632" y="75700"/>
                  </a:cubicBezTo>
                  <a:lnTo>
                    <a:pt x="46149" y="1477"/>
                  </a:lnTo>
                  <a:lnTo>
                    <a:pt x="4543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0"/>
            <p:cNvSpPr/>
            <p:nvPr/>
          </p:nvSpPr>
          <p:spPr>
            <a:xfrm>
              <a:off x="19053275" y="15790750"/>
              <a:ext cx="1353750" cy="2225300"/>
            </a:xfrm>
            <a:custGeom>
              <a:avLst/>
              <a:gdLst/>
              <a:ahLst/>
              <a:cxnLst/>
              <a:rect l="l" t="t" r="r" b="b"/>
              <a:pathLst>
                <a:path w="54150" h="89012" extrusionOk="0">
                  <a:moveTo>
                    <a:pt x="53090" y="1"/>
                  </a:moveTo>
                  <a:lnTo>
                    <a:pt x="0" y="88512"/>
                  </a:lnTo>
                  <a:cubicBezTo>
                    <a:pt x="429" y="88690"/>
                    <a:pt x="869" y="88869"/>
                    <a:pt x="1298" y="89012"/>
                  </a:cubicBezTo>
                  <a:lnTo>
                    <a:pt x="54150" y="918"/>
                  </a:lnTo>
                  <a:cubicBezTo>
                    <a:pt x="53804" y="596"/>
                    <a:pt x="53447" y="299"/>
                    <a:pt x="5309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0"/>
            <p:cNvSpPr/>
            <p:nvPr/>
          </p:nvSpPr>
          <p:spPr>
            <a:xfrm>
              <a:off x="18962775" y="15729750"/>
              <a:ext cx="1368050" cy="2248500"/>
            </a:xfrm>
            <a:custGeom>
              <a:avLst/>
              <a:gdLst/>
              <a:ahLst/>
              <a:cxnLst/>
              <a:rect l="l" t="t" r="r" b="b"/>
              <a:pathLst>
                <a:path w="54722" h="89940" extrusionOk="0">
                  <a:moveTo>
                    <a:pt x="53602" y="0"/>
                  </a:moveTo>
                  <a:lnTo>
                    <a:pt x="1" y="89356"/>
                  </a:lnTo>
                  <a:cubicBezTo>
                    <a:pt x="417" y="89571"/>
                    <a:pt x="846" y="89749"/>
                    <a:pt x="1251" y="89940"/>
                  </a:cubicBezTo>
                  <a:lnTo>
                    <a:pt x="54722" y="822"/>
                  </a:lnTo>
                  <a:cubicBezTo>
                    <a:pt x="54341" y="536"/>
                    <a:pt x="53972" y="274"/>
                    <a:pt x="536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0"/>
            <p:cNvSpPr/>
            <p:nvPr/>
          </p:nvSpPr>
          <p:spPr>
            <a:xfrm>
              <a:off x="19147025" y="15857725"/>
              <a:ext cx="1332025" cy="2189000"/>
            </a:xfrm>
            <a:custGeom>
              <a:avLst/>
              <a:gdLst/>
              <a:ahLst/>
              <a:cxnLst/>
              <a:rect l="l" t="t" r="r" b="b"/>
              <a:pathLst>
                <a:path w="53281" h="87560" extrusionOk="0">
                  <a:moveTo>
                    <a:pt x="52293" y="1"/>
                  </a:moveTo>
                  <a:lnTo>
                    <a:pt x="0" y="87178"/>
                  </a:lnTo>
                  <a:cubicBezTo>
                    <a:pt x="453" y="87309"/>
                    <a:pt x="917" y="87440"/>
                    <a:pt x="1370" y="87559"/>
                  </a:cubicBezTo>
                  <a:lnTo>
                    <a:pt x="53281" y="1013"/>
                  </a:lnTo>
                  <a:cubicBezTo>
                    <a:pt x="52959" y="679"/>
                    <a:pt x="52626" y="334"/>
                    <a:pt x="5229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>
              <a:off x="19348825" y="16013400"/>
              <a:ext cx="1262400" cy="2073800"/>
            </a:xfrm>
            <a:custGeom>
              <a:avLst/>
              <a:gdLst/>
              <a:ahLst/>
              <a:cxnLst/>
              <a:rect l="l" t="t" r="r" b="b"/>
              <a:pathLst>
                <a:path w="50496" h="82952" extrusionOk="0">
                  <a:moveTo>
                    <a:pt x="49638" y="1"/>
                  </a:moveTo>
                  <a:lnTo>
                    <a:pt x="1" y="82761"/>
                  </a:lnTo>
                  <a:cubicBezTo>
                    <a:pt x="489" y="82832"/>
                    <a:pt x="1001" y="82892"/>
                    <a:pt x="1489" y="82951"/>
                  </a:cubicBezTo>
                  <a:lnTo>
                    <a:pt x="50495" y="1215"/>
                  </a:lnTo>
                  <a:cubicBezTo>
                    <a:pt x="50210" y="799"/>
                    <a:pt x="49936" y="406"/>
                    <a:pt x="4963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0"/>
            <p:cNvSpPr/>
            <p:nvPr/>
          </p:nvSpPr>
          <p:spPr>
            <a:xfrm>
              <a:off x="19245850" y="15931850"/>
              <a:ext cx="1301675" cy="2138975"/>
            </a:xfrm>
            <a:custGeom>
              <a:avLst/>
              <a:gdLst/>
              <a:ahLst/>
              <a:cxnLst/>
              <a:rect l="l" t="t" r="r" b="b"/>
              <a:pathLst>
                <a:path w="52067" h="85559" extrusionOk="0">
                  <a:moveTo>
                    <a:pt x="51114" y="0"/>
                  </a:moveTo>
                  <a:lnTo>
                    <a:pt x="0" y="85249"/>
                  </a:lnTo>
                  <a:cubicBezTo>
                    <a:pt x="477" y="85356"/>
                    <a:pt x="929" y="85475"/>
                    <a:pt x="1405" y="85559"/>
                  </a:cubicBezTo>
                  <a:lnTo>
                    <a:pt x="52066" y="1108"/>
                  </a:lnTo>
                  <a:cubicBezTo>
                    <a:pt x="51757" y="727"/>
                    <a:pt x="51447" y="370"/>
                    <a:pt x="511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0"/>
            <p:cNvSpPr/>
            <p:nvPr/>
          </p:nvSpPr>
          <p:spPr>
            <a:xfrm>
              <a:off x="19455700" y="16103000"/>
              <a:ext cx="1213850" cy="1992525"/>
            </a:xfrm>
            <a:custGeom>
              <a:avLst/>
              <a:gdLst/>
              <a:ahLst/>
              <a:cxnLst/>
              <a:rect l="l" t="t" r="r" b="b"/>
              <a:pathLst>
                <a:path w="48554" h="79701" extrusionOk="0">
                  <a:moveTo>
                    <a:pt x="47756" y="1"/>
                  </a:moveTo>
                  <a:lnTo>
                    <a:pt x="0" y="79617"/>
                  </a:lnTo>
                  <a:cubicBezTo>
                    <a:pt x="512" y="79653"/>
                    <a:pt x="1036" y="79665"/>
                    <a:pt x="1560" y="79701"/>
                  </a:cubicBezTo>
                  <a:lnTo>
                    <a:pt x="48554" y="1334"/>
                  </a:lnTo>
                  <a:cubicBezTo>
                    <a:pt x="48292" y="894"/>
                    <a:pt x="48042" y="429"/>
                    <a:pt x="4775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" name="Google Shape;134;p10"/>
          <p:cNvSpPr txBox="1">
            <a:spLocks noGrp="1"/>
          </p:cNvSpPr>
          <p:nvPr>
            <p:ph type="title"/>
          </p:nvPr>
        </p:nvSpPr>
        <p:spPr>
          <a:xfrm>
            <a:off x="5109900" y="1642952"/>
            <a:ext cx="3145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0"/>
          <p:cNvSpPr txBox="1">
            <a:spLocks noGrp="1"/>
          </p:cNvSpPr>
          <p:nvPr>
            <p:ph type="subTitle" idx="1"/>
          </p:nvPr>
        </p:nvSpPr>
        <p:spPr>
          <a:xfrm>
            <a:off x="5110015" y="2237538"/>
            <a:ext cx="3145500" cy="12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14"/>
          <p:cNvGrpSpPr/>
          <p:nvPr/>
        </p:nvGrpSpPr>
        <p:grpSpPr>
          <a:xfrm rot="10800000">
            <a:off x="339923" y="71"/>
            <a:ext cx="2420195" cy="1617538"/>
            <a:chOff x="459385" y="1427900"/>
            <a:chExt cx="5557280" cy="3714208"/>
          </a:xfrm>
        </p:grpSpPr>
        <p:sp>
          <p:nvSpPr>
            <p:cNvPr id="247" name="Google Shape;247;p14"/>
            <p:cNvSpPr/>
            <p:nvPr/>
          </p:nvSpPr>
          <p:spPr>
            <a:xfrm>
              <a:off x="459385" y="1427900"/>
              <a:ext cx="5557280" cy="3714208"/>
            </a:xfrm>
            <a:custGeom>
              <a:avLst/>
              <a:gdLst/>
              <a:ahLst/>
              <a:cxnLst/>
              <a:rect l="l" t="t" r="r" b="b"/>
              <a:pathLst>
                <a:path w="173665" h="116069" extrusionOk="0">
                  <a:moveTo>
                    <a:pt x="87083" y="1"/>
                  </a:moveTo>
                  <a:cubicBezTo>
                    <a:pt x="86746" y="1"/>
                    <a:pt x="86408" y="3"/>
                    <a:pt x="86071" y="6"/>
                  </a:cubicBezTo>
                  <a:cubicBezTo>
                    <a:pt x="38291" y="542"/>
                    <a:pt x="1" y="39714"/>
                    <a:pt x="548" y="87493"/>
                  </a:cubicBezTo>
                  <a:cubicBezTo>
                    <a:pt x="667" y="97518"/>
                    <a:pt x="2489" y="107139"/>
                    <a:pt x="5727" y="116068"/>
                  </a:cubicBezTo>
                  <a:lnTo>
                    <a:pt x="24551" y="116068"/>
                  </a:lnTo>
                  <a:cubicBezTo>
                    <a:pt x="20408" y="107317"/>
                    <a:pt x="18038" y="97578"/>
                    <a:pt x="17919" y="87279"/>
                  </a:cubicBezTo>
                  <a:cubicBezTo>
                    <a:pt x="17491" y="49108"/>
                    <a:pt x="48090" y="17806"/>
                    <a:pt x="86261" y="17378"/>
                  </a:cubicBezTo>
                  <a:cubicBezTo>
                    <a:pt x="86526" y="17375"/>
                    <a:pt x="86790" y="17373"/>
                    <a:pt x="87053" y="17373"/>
                  </a:cubicBezTo>
                  <a:cubicBezTo>
                    <a:pt x="124865" y="17373"/>
                    <a:pt x="155737" y="47812"/>
                    <a:pt x="156163" y="85719"/>
                  </a:cubicBezTo>
                  <a:cubicBezTo>
                    <a:pt x="156282" y="96566"/>
                    <a:pt x="153901" y="106865"/>
                    <a:pt x="149543" y="116068"/>
                  </a:cubicBezTo>
                  <a:lnTo>
                    <a:pt x="168367" y="116068"/>
                  </a:lnTo>
                  <a:cubicBezTo>
                    <a:pt x="171843" y="106543"/>
                    <a:pt x="173665" y="96256"/>
                    <a:pt x="173546" y="85529"/>
                  </a:cubicBezTo>
                  <a:cubicBezTo>
                    <a:pt x="173014" y="38087"/>
                    <a:pt x="134391" y="1"/>
                    <a:pt x="870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1608089" y="2667868"/>
              <a:ext cx="2281472" cy="2473472"/>
            </a:xfrm>
            <a:custGeom>
              <a:avLst/>
              <a:gdLst/>
              <a:ahLst/>
              <a:cxnLst/>
              <a:rect l="l" t="t" r="r" b="b"/>
              <a:pathLst>
                <a:path w="71296" h="77296" extrusionOk="0">
                  <a:moveTo>
                    <a:pt x="51168" y="0"/>
                  </a:moveTo>
                  <a:cubicBezTo>
                    <a:pt x="33186" y="0"/>
                    <a:pt x="15965" y="10209"/>
                    <a:pt x="7871" y="27575"/>
                  </a:cubicBezTo>
                  <a:cubicBezTo>
                    <a:pt x="1" y="44470"/>
                    <a:pt x="2870" y="63591"/>
                    <a:pt x="13645" y="77295"/>
                  </a:cubicBezTo>
                  <a:lnTo>
                    <a:pt x="23766" y="77295"/>
                  </a:lnTo>
                  <a:cubicBezTo>
                    <a:pt x="11264" y="65735"/>
                    <a:pt x="7061" y="46994"/>
                    <a:pt x="14634" y="30730"/>
                  </a:cubicBezTo>
                  <a:cubicBezTo>
                    <a:pt x="21462" y="16069"/>
                    <a:pt x="35986" y="7460"/>
                    <a:pt x="51156" y="7460"/>
                  </a:cubicBezTo>
                  <a:cubicBezTo>
                    <a:pt x="56855" y="7460"/>
                    <a:pt x="62645" y="8674"/>
                    <a:pt x="68152" y="11240"/>
                  </a:cubicBezTo>
                  <a:lnTo>
                    <a:pt x="71295" y="4477"/>
                  </a:lnTo>
                  <a:cubicBezTo>
                    <a:pt x="64774" y="1439"/>
                    <a:pt x="57917" y="0"/>
                    <a:pt x="511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4120409" y="4740124"/>
              <a:ext cx="508672" cy="401216"/>
            </a:xfrm>
            <a:custGeom>
              <a:avLst/>
              <a:gdLst/>
              <a:ahLst/>
              <a:cxnLst/>
              <a:rect l="l" t="t" r="r" b="b"/>
              <a:pathLst>
                <a:path w="15896" h="12538" extrusionOk="0">
                  <a:moveTo>
                    <a:pt x="9133" y="0"/>
                  </a:moveTo>
                  <a:cubicBezTo>
                    <a:pt x="6859" y="4882"/>
                    <a:pt x="3715" y="9085"/>
                    <a:pt x="1" y="12537"/>
                  </a:cubicBezTo>
                  <a:lnTo>
                    <a:pt x="10121" y="12537"/>
                  </a:lnTo>
                  <a:cubicBezTo>
                    <a:pt x="12347" y="9704"/>
                    <a:pt x="14300" y="6561"/>
                    <a:pt x="15896" y="3132"/>
                  </a:cubicBezTo>
                  <a:lnTo>
                    <a:pt x="9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14"/>
          <p:cNvGrpSpPr/>
          <p:nvPr/>
        </p:nvGrpSpPr>
        <p:grpSpPr>
          <a:xfrm flipH="1">
            <a:off x="6504744" y="2615988"/>
            <a:ext cx="1988614" cy="1988105"/>
            <a:chOff x="1120675" y="6515800"/>
            <a:chExt cx="2248800" cy="2248225"/>
          </a:xfrm>
        </p:grpSpPr>
        <p:sp>
          <p:nvSpPr>
            <p:cNvPr id="251" name="Google Shape;251;p14"/>
            <p:cNvSpPr/>
            <p:nvPr/>
          </p:nvSpPr>
          <p:spPr>
            <a:xfrm>
              <a:off x="1605850" y="6640525"/>
              <a:ext cx="1180525" cy="1940750"/>
            </a:xfrm>
            <a:custGeom>
              <a:avLst/>
              <a:gdLst/>
              <a:ahLst/>
              <a:cxnLst/>
              <a:rect l="l" t="t" r="r" b="b"/>
              <a:pathLst>
                <a:path w="47221" h="77630" extrusionOk="0">
                  <a:moveTo>
                    <a:pt x="46173" y="1"/>
                  </a:moveTo>
                  <a:lnTo>
                    <a:pt x="0" y="76974"/>
                  </a:lnTo>
                  <a:cubicBezTo>
                    <a:pt x="322" y="77201"/>
                    <a:pt x="655" y="77427"/>
                    <a:pt x="988" y="77629"/>
                  </a:cubicBezTo>
                  <a:lnTo>
                    <a:pt x="47220" y="548"/>
                  </a:lnTo>
                  <a:cubicBezTo>
                    <a:pt x="46887" y="358"/>
                    <a:pt x="46530" y="179"/>
                    <a:pt x="461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1302225" y="6519975"/>
              <a:ext cx="1071900" cy="1760075"/>
            </a:xfrm>
            <a:custGeom>
              <a:avLst/>
              <a:gdLst/>
              <a:ahLst/>
              <a:cxnLst/>
              <a:rect l="l" t="t" r="r" b="b"/>
              <a:pathLst>
                <a:path w="42876" h="70403" extrusionOk="0">
                  <a:moveTo>
                    <a:pt x="41566" y="1"/>
                  </a:moveTo>
                  <a:lnTo>
                    <a:pt x="1" y="69307"/>
                  </a:lnTo>
                  <a:cubicBezTo>
                    <a:pt x="239" y="69688"/>
                    <a:pt x="477" y="70045"/>
                    <a:pt x="727" y="70402"/>
                  </a:cubicBezTo>
                  <a:lnTo>
                    <a:pt x="42875" y="132"/>
                  </a:lnTo>
                  <a:cubicBezTo>
                    <a:pt x="42447" y="96"/>
                    <a:pt x="42018" y="48"/>
                    <a:pt x="415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1253425" y="6515800"/>
              <a:ext cx="1026325" cy="1684475"/>
            </a:xfrm>
            <a:custGeom>
              <a:avLst/>
              <a:gdLst/>
              <a:ahLst/>
              <a:cxnLst/>
              <a:rect l="l" t="t" r="r" b="b"/>
              <a:pathLst>
                <a:path w="41053" h="67379" extrusionOk="0">
                  <a:moveTo>
                    <a:pt x="39696" y="1"/>
                  </a:moveTo>
                  <a:lnTo>
                    <a:pt x="0" y="66188"/>
                  </a:lnTo>
                  <a:cubicBezTo>
                    <a:pt x="215" y="66592"/>
                    <a:pt x="453" y="66973"/>
                    <a:pt x="679" y="67378"/>
                  </a:cubicBezTo>
                  <a:lnTo>
                    <a:pt x="41053" y="37"/>
                  </a:lnTo>
                  <a:cubicBezTo>
                    <a:pt x="40601" y="25"/>
                    <a:pt x="40148" y="1"/>
                    <a:pt x="396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1538575" y="6604525"/>
              <a:ext cx="1172500" cy="1928525"/>
            </a:xfrm>
            <a:custGeom>
              <a:avLst/>
              <a:gdLst/>
              <a:ahLst/>
              <a:cxnLst/>
              <a:rect l="l" t="t" r="r" b="b"/>
              <a:pathLst>
                <a:path w="46900" h="77141" extrusionOk="0">
                  <a:moveTo>
                    <a:pt x="45804" y="0"/>
                  </a:moveTo>
                  <a:lnTo>
                    <a:pt x="0" y="76390"/>
                  </a:lnTo>
                  <a:cubicBezTo>
                    <a:pt x="310" y="76640"/>
                    <a:pt x="620" y="76879"/>
                    <a:pt x="941" y="77140"/>
                  </a:cubicBezTo>
                  <a:lnTo>
                    <a:pt x="46899" y="488"/>
                  </a:lnTo>
                  <a:cubicBezTo>
                    <a:pt x="46542" y="321"/>
                    <a:pt x="46185" y="143"/>
                    <a:pt x="458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1473675" y="6574450"/>
              <a:ext cx="1158500" cy="1903825"/>
            </a:xfrm>
            <a:custGeom>
              <a:avLst/>
              <a:gdLst/>
              <a:ahLst/>
              <a:cxnLst/>
              <a:rect l="l" t="t" r="r" b="b"/>
              <a:pathLst>
                <a:path w="46340" h="76153" extrusionOk="0">
                  <a:moveTo>
                    <a:pt x="45185" y="0"/>
                  </a:moveTo>
                  <a:lnTo>
                    <a:pt x="1" y="75331"/>
                  </a:lnTo>
                  <a:cubicBezTo>
                    <a:pt x="299" y="75617"/>
                    <a:pt x="584" y="75879"/>
                    <a:pt x="894" y="76153"/>
                  </a:cubicBezTo>
                  <a:lnTo>
                    <a:pt x="46340" y="381"/>
                  </a:lnTo>
                  <a:cubicBezTo>
                    <a:pt x="45959" y="251"/>
                    <a:pt x="45578" y="131"/>
                    <a:pt x="451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1412675" y="6549750"/>
              <a:ext cx="1137050" cy="1868700"/>
            </a:xfrm>
            <a:custGeom>
              <a:avLst/>
              <a:gdLst/>
              <a:ahLst/>
              <a:cxnLst/>
              <a:rect l="l" t="t" r="r" b="b"/>
              <a:pathLst>
                <a:path w="45482" h="74748" extrusionOk="0">
                  <a:moveTo>
                    <a:pt x="44291" y="0"/>
                  </a:moveTo>
                  <a:lnTo>
                    <a:pt x="0" y="73855"/>
                  </a:lnTo>
                  <a:cubicBezTo>
                    <a:pt x="274" y="74152"/>
                    <a:pt x="572" y="74450"/>
                    <a:pt x="845" y="74748"/>
                  </a:cubicBezTo>
                  <a:lnTo>
                    <a:pt x="45482" y="334"/>
                  </a:lnTo>
                  <a:cubicBezTo>
                    <a:pt x="45101" y="226"/>
                    <a:pt x="44696" y="107"/>
                    <a:pt x="44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1355525" y="6531575"/>
              <a:ext cx="1108475" cy="1820800"/>
            </a:xfrm>
            <a:custGeom>
              <a:avLst/>
              <a:gdLst/>
              <a:ahLst/>
              <a:cxnLst/>
              <a:rect l="l" t="t" r="r" b="b"/>
              <a:pathLst>
                <a:path w="44339" h="72832" extrusionOk="0">
                  <a:moveTo>
                    <a:pt x="43089" y="1"/>
                  </a:moveTo>
                  <a:lnTo>
                    <a:pt x="0" y="71843"/>
                  </a:lnTo>
                  <a:cubicBezTo>
                    <a:pt x="250" y="72165"/>
                    <a:pt x="524" y="72510"/>
                    <a:pt x="786" y="72831"/>
                  </a:cubicBezTo>
                  <a:lnTo>
                    <a:pt x="44339" y="227"/>
                  </a:lnTo>
                  <a:lnTo>
                    <a:pt x="430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1120675" y="6652425"/>
              <a:ext cx="586700" cy="977525"/>
            </a:xfrm>
            <a:custGeom>
              <a:avLst/>
              <a:gdLst/>
              <a:ahLst/>
              <a:cxnLst/>
              <a:rect l="l" t="t" r="r" b="b"/>
              <a:pathLst>
                <a:path w="23468" h="39101" extrusionOk="0">
                  <a:moveTo>
                    <a:pt x="23467" y="1"/>
                  </a:moveTo>
                  <a:cubicBezTo>
                    <a:pt x="22753" y="394"/>
                    <a:pt x="22039" y="811"/>
                    <a:pt x="21348" y="1239"/>
                  </a:cubicBezTo>
                  <a:lnTo>
                    <a:pt x="83" y="36660"/>
                  </a:lnTo>
                  <a:cubicBezTo>
                    <a:pt x="48" y="37458"/>
                    <a:pt x="12" y="38279"/>
                    <a:pt x="0" y="39101"/>
                  </a:cubicBezTo>
                  <a:lnTo>
                    <a:pt x="234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1209950" y="6517900"/>
              <a:ext cx="971275" cy="1594275"/>
            </a:xfrm>
            <a:custGeom>
              <a:avLst/>
              <a:gdLst/>
              <a:ahLst/>
              <a:cxnLst/>
              <a:rect l="l" t="t" r="r" b="b"/>
              <a:pathLst>
                <a:path w="38851" h="63771" extrusionOk="0">
                  <a:moveTo>
                    <a:pt x="38851" y="0"/>
                  </a:moveTo>
                  <a:lnTo>
                    <a:pt x="38851" y="0"/>
                  </a:lnTo>
                  <a:cubicBezTo>
                    <a:pt x="38351" y="24"/>
                    <a:pt x="37875" y="72"/>
                    <a:pt x="37398" y="96"/>
                  </a:cubicBezTo>
                  <a:lnTo>
                    <a:pt x="1" y="62460"/>
                  </a:lnTo>
                  <a:cubicBezTo>
                    <a:pt x="191" y="62901"/>
                    <a:pt x="394" y="63341"/>
                    <a:pt x="596" y="63770"/>
                  </a:cubicBezTo>
                  <a:lnTo>
                    <a:pt x="388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1124525" y="6589925"/>
              <a:ext cx="718275" cy="1189450"/>
            </a:xfrm>
            <a:custGeom>
              <a:avLst/>
              <a:gdLst/>
              <a:ahLst/>
              <a:cxnLst/>
              <a:rect l="l" t="t" r="r" b="b"/>
              <a:pathLst>
                <a:path w="28731" h="47578" extrusionOk="0">
                  <a:moveTo>
                    <a:pt x="28731" y="1"/>
                  </a:moveTo>
                  <a:lnTo>
                    <a:pt x="28731" y="1"/>
                  </a:lnTo>
                  <a:cubicBezTo>
                    <a:pt x="28123" y="239"/>
                    <a:pt x="27516" y="477"/>
                    <a:pt x="26909" y="751"/>
                  </a:cubicBezTo>
                  <a:lnTo>
                    <a:pt x="1" y="45613"/>
                  </a:lnTo>
                  <a:cubicBezTo>
                    <a:pt x="60" y="46268"/>
                    <a:pt x="120" y="46923"/>
                    <a:pt x="191" y="47578"/>
                  </a:cubicBezTo>
                  <a:lnTo>
                    <a:pt x="287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1139725" y="6761375"/>
              <a:ext cx="403925" cy="673925"/>
            </a:xfrm>
            <a:custGeom>
              <a:avLst/>
              <a:gdLst/>
              <a:ahLst/>
              <a:cxnLst/>
              <a:rect l="l" t="t" r="r" b="b"/>
              <a:pathLst>
                <a:path w="16157" h="26957" extrusionOk="0">
                  <a:moveTo>
                    <a:pt x="16157" y="1"/>
                  </a:moveTo>
                  <a:lnTo>
                    <a:pt x="16157" y="1"/>
                  </a:lnTo>
                  <a:cubicBezTo>
                    <a:pt x="15169" y="810"/>
                    <a:pt x="14192" y="1644"/>
                    <a:pt x="13276" y="2525"/>
                  </a:cubicBezTo>
                  <a:lnTo>
                    <a:pt x="845" y="23253"/>
                  </a:lnTo>
                  <a:cubicBezTo>
                    <a:pt x="524" y="24468"/>
                    <a:pt x="238" y="25706"/>
                    <a:pt x="0" y="26956"/>
                  </a:cubicBezTo>
                  <a:lnTo>
                    <a:pt x="161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1142700" y="6550925"/>
              <a:ext cx="821850" cy="1354375"/>
            </a:xfrm>
            <a:custGeom>
              <a:avLst/>
              <a:gdLst/>
              <a:ahLst/>
              <a:cxnLst/>
              <a:rect l="l" t="t" r="r" b="b"/>
              <a:pathLst>
                <a:path w="32874" h="54175" extrusionOk="0">
                  <a:moveTo>
                    <a:pt x="32873" y="1"/>
                  </a:moveTo>
                  <a:lnTo>
                    <a:pt x="32873" y="1"/>
                  </a:lnTo>
                  <a:cubicBezTo>
                    <a:pt x="32314" y="144"/>
                    <a:pt x="31754" y="310"/>
                    <a:pt x="31206" y="477"/>
                  </a:cubicBezTo>
                  <a:lnTo>
                    <a:pt x="0" y="52507"/>
                  </a:lnTo>
                  <a:cubicBezTo>
                    <a:pt x="119" y="53067"/>
                    <a:pt x="238" y="53627"/>
                    <a:pt x="369" y="54174"/>
                  </a:cubicBezTo>
                  <a:lnTo>
                    <a:pt x="328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1172450" y="6528325"/>
              <a:ext cx="904000" cy="1486200"/>
            </a:xfrm>
            <a:custGeom>
              <a:avLst/>
              <a:gdLst/>
              <a:ahLst/>
              <a:cxnLst/>
              <a:rect l="l" t="t" r="r" b="b"/>
              <a:pathLst>
                <a:path w="36160" h="59448" extrusionOk="0">
                  <a:moveTo>
                    <a:pt x="36160" y="0"/>
                  </a:moveTo>
                  <a:cubicBezTo>
                    <a:pt x="35648" y="71"/>
                    <a:pt x="35136" y="179"/>
                    <a:pt x="34612" y="262"/>
                  </a:cubicBezTo>
                  <a:lnTo>
                    <a:pt x="1" y="57983"/>
                  </a:lnTo>
                  <a:cubicBezTo>
                    <a:pt x="144" y="58471"/>
                    <a:pt x="322" y="58960"/>
                    <a:pt x="489" y="59448"/>
                  </a:cubicBezTo>
                  <a:lnTo>
                    <a:pt x="361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2601200" y="7452525"/>
              <a:ext cx="759050" cy="1254050"/>
            </a:xfrm>
            <a:custGeom>
              <a:avLst/>
              <a:gdLst/>
              <a:ahLst/>
              <a:cxnLst/>
              <a:rect l="l" t="t" r="r" b="b"/>
              <a:pathLst>
                <a:path w="30362" h="50162" extrusionOk="0">
                  <a:moveTo>
                    <a:pt x="30088" y="1"/>
                  </a:moveTo>
                  <a:lnTo>
                    <a:pt x="1" y="50162"/>
                  </a:lnTo>
                  <a:cubicBezTo>
                    <a:pt x="596" y="49971"/>
                    <a:pt x="1179" y="49769"/>
                    <a:pt x="1751" y="49543"/>
                  </a:cubicBezTo>
                  <a:lnTo>
                    <a:pt x="30362" y="1846"/>
                  </a:lnTo>
                  <a:cubicBezTo>
                    <a:pt x="30290" y="1215"/>
                    <a:pt x="30195" y="608"/>
                    <a:pt x="300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2730975" y="7591825"/>
              <a:ext cx="638500" cy="1062675"/>
            </a:xfrm>
            <a:custGeom>
              <a:avLst/>
              <a:gdLst/>
              <a:ahLst/>
              <a:cxnLst/>
              <a:rect l="l" t="t" r="r" b="b"/>
              <a:pathLst>
                <a:path w="25540" h="42507" extrusionOk="0">
                  <a:moveTo>
                    <a:pt x="25492" y="1"/>
                  </a:moveTo>
                  <a:lnTo>
                    <a:pt x="1" y="42506"/>
                  </a:lnTo>
                  <a:cubicBezTo>
                    <a:pt x="668" y="42185"/>
                    <a:pt x="1346" y="41851"/>
                    <a:pt x="2001" y="41494"/>
                  </a:cubicBezTo>
                  <a:lnTo>
                    <a:pt x="25528" y="2227"/>
                  </a:lnTo>
                  <a:cubicBezTo>
                    <a:pt x="25528" y="2120"/>
                    <a:pt x="25540" y="2025"/>
                    <a:pt x="25540" y="1942"/>
                  </a:cubicBezTo>
                  <a:cubicBezTo>
                    <a:pt x="25540" y="1287"/>
                    <a:pt x="25528" y="644"/>
                    <a:pt x="25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2483625" y="7333475"/>
              <a:ext cx="853400" cy="1405550"/>
            </a:xfrm>
            <a:custGeom>
              <a:avLst/>
              <a:gdLst/>
              <a:ahLst/>
              <a:cxnLst/>
              <a:rect l="l" t="t" r="r" b="b"/>
              <a:pathLst>
                <a:path w="34136" h="56222" extrusionOk="0">
                  <a:moveTo>
                    <a:pt x="33719" y="0"/>
                  </a:moveTo>
                  <a:lnTo>
                    <a:pt x="1" y="56222"/>
                  </a:lnTo>
                  <a:cubicBezTo>
                    <a:pt x="537" y="56102"/>
                    <a:pt x="1072" y="55983"/>
                    <a:pt x="1608" y="55852"/>
                  </a:cubicBezTo>
                  <a:lnTo>
                    <a:pt x="34136" y="1584"/>
                  </a:lnTo>
                  <a:cubicBezTo>
                    <a:pt x="34005" y="1048"/>
                    <a:pt x="33874" y="512"/>
                    <a:pt x="337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1676975" y="6681900"/>
              <a:ext cx="1181425" cy="1943425"/>
            </a:xfrm>
            <a:custGeom>
              <a:avLst/>
              <a:gdLst/>
              <a:ahLst/>
              <a:cxnLst/>
              <a:rect l="l" t="t" r="r" b="b"/>
              <a:pathLst>
                <a:path w="47257" h="77737" extrusionOk="0">
                  <a:moveTo>
                    <a:pt x="46257" y="1"/>
                  </a:moveTo>
                  <a:lnTo>
                    <a:pt x="1" y="77141"/>
                  </a:lnTo>
                  <a:cubicBezTo>
                    <a:pt x="346" y="77332"/>
                    <a:pt x="679" y="77534"/>
                    <a:pt x="1025" y="77736"/>
                  </a:cubicBezTo>
                  <a:lnTo>
                    <a:pt x="47257" y="644"/>
                  </a:lnTo>
                  <a:cubicBezTo>
                    <a:pt x="46923" y="429"/>
                    <a:pt x="46602" y="203"/>
                    <a:pt x="462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2374700" y="7228400"/>
              <a:ext cx="930200" cy="1528475"/>
            </a:xfrm>
            <a:custGeom>
              <a:avLst/>
              <a:gdLst/>
              <a:ahLst/>
              <a:cxnLst/>
              <a:rect l="l" t="t" r="r" b="b"/>
              <a:pathLst>
                <a:path w="37208" h="61139" extrusionOk="0">
                  <a:moveTo>
                    <a:pt x="36671" y="0"/>
                  </a:moveTo>
                  <a:lnTo>
                    <a:pt x="0" y="61139"/>
                  </a:lnTo>
                  <a:cubicBezTo>
                    <a:pt x="500" y="61079"/>
                    <a:pt x="988" y="61020"/>
                    <a:pt x="1488" y="60948"/>
                  </a:cubicBezTo>
                  <a:lnTo>
                    <a:pt x="37207" y="1417"/>
                  </a:lnTo>
                  <a:cubicBezTo>
                    <a:pt x="37040" y="941"/>
                    <a:pt x="36862" y="477"/>
                    <a:pt x="366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2881300" y="7765075"/>
              <a:ext cx="481025" cy="802200"/>
            </a:xfrm>
            <a:custGeom>
              <a:avLst/>
              <a:gdLst/>
              <a:ahLst/>
              <a:cxnLst/>
              <a:rect l="l" t="t" r="r" b="b"/>
              <a:pathLst>
                <a:path w="19241" h="32088" extrusionOk="0">
                  <a:moveTo>
                    <a:pt x="19241" y="0"/>
                  </a:moveTo>
                  <a:lnTo>
                    <a:pt x="1" y="32088"/>
                  </a:lnTo>
                  <a:cubicBezTo>
                    <a:pt x="846" y="31504"/>
                    <a:pt x="1679" y="30873"/>
                    <a:pt x="2489" y="30242"/>
                  </a:cubicBezTo>
                  <a:lnTo>
                    <a:pt x="18800" y="3048"/>
                  </a:lnTo>
                  <a:cubicBezTo>
                    <a:pt x="18979" y="2036"/>
                    <a:pt x="19146" y="1024"/>
                    <a:pt x="192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3092625" y="8038925"/>
              <a:ext cx="203925" cy="339650"/>
            </a:xfrm>
            <a:custGeom>
              <a:avLst/>
              <a:gdLst/>
              <a:ahLst/>
              <a:cxnLst/>
              <a:rect l="l" t="t" r="r" b="b"/>
              <a:pathLst>
                <a:path w="8157" h="13586" extrusionOk="0">
                  <a:moveTo>
                    <a:pt x="8157" y="0"/>
                  </a:moveTo>
                  <a:lnTo>
                    <a:pt x="1" y="13585"/>
                  </a:lnTo>
                  <a:cubicBezTo>
                    <a:pt x="3466" y="9608"/>
                    <a:pt x="6252" y="5013"/>
                    <a:pt x="8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2272600" y="7134925"/>
              <a:ext cx="992400" cy="1629100"/>
            </a:xfrm>
            <a:custGeom>
              <a:avLst/>
              <a:gdLst/>
              <a:ahLst/>
              <a:cxnLst/>
              <a:rect l="l" t="t" r="r" b="b"/>
              <a:pathLst>
                <a:path w="39696" h="65164" extrusionOk="0">
                  <a:moveTo>
                    <a:pt x="39088" y="1"/>
                  </a:moveTo>
                  <a:lnTo>
                    <a:pt x="0" y="65164"/>
                  </a:lnTo>
                  <a:cubicBezTo>
                    <a:pt x="476" y="65152"/>
                    <a:pt x="941" y="65152"/>
                    <a:pt x="1417" y="65116"/>
                  </a:cubicBezTo>
                  <a:lnTo>
                    <a:pt x="39696" y="1275"/>
                  </a:lnTo>
                  <a:cubicBezTo>
                    <a:pt x="39505" y="834"/>
                    <a:pt x="39291" y="418"/>
                    <a:pt x="390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1828800" y="6781325"/>
              <a:ext cx="1164150" cy="1914250"/>
            </a:xfrm>
            <a:custGeom>
              <a:avLst/>
              <a:gdLst/>
              <a:ahLst/>
              <a:cxnLst/>
              <a:rect l="l" t="t" r="r" b="b"/>
              <a:pathLst>
                <a:path w="46566" h="76570" extrusionOk="0">
                  <a:moveTo>
                    <a:pt x="45660" y="0"/>
                  </a:moveTo>
                  <a:lnTo>
                    <a:pt x="0" y="76117"/>
                  </a:lnTo>
                  <a:lnTo>
                    <a:pt x="1107" y="76569"/>
                  </a:lnTo>
                  <a:lnTo>
                    <a:pt x="46565" y="786"/>
                  </a:lnTo>
                  <a:cubicBezTo>
                    <a:pt x="46268" y="512"/>
                    <a:pt x="45970" y="262"/>
                    <a:pt x="45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1751400" y="6728625"/>
              <a:ext cx="1176050" cy="1934200"/>
            </a:xfrm>
            <a:custGeom>
              <a:avLst/>
              <a:gdLst/>
              <a:ahLst/>
              <a:cxnLst/>
              <a:rect l="l" t="t" r="r" b="b"/>
              <a:pathLst>
                <a:path w="47042" h="77368" extrusionOk="0">
                  <a:moveTo>
                    <a:pt x="46089" y="1"/>
                  </a:moveTo>
                  <a:lnTo>
                    <a:pt x="0" y="76856"/>
                  </a:lnTo>
                  <a:cubicBezTo>
                    <a:pt x="358" y="77034"/>
                    <a:pt x="715" y="77201"/>
                    <a:pt x="1072" y="77368"/>
                  </a:cubicBezTo>
                  <a:lnTo>
                    <a:pt x="47042" y="715"/>
                  </a:lnTo>
                  <a:cubicBezTo>
                    <a:pt x="46732" y="477"/>
                    <a:pt x="46399" y="239"/>
                    <a:pt x="460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1909450" y="6838775"/>
              <a:ext cx="1145700" cy="1883275"/>
            </a:xfrm>
            <a:custGeom>
              <a:avLst/>
              <a:gdLst/>
              <a:ahLst/>
              <a:cxnLst/>
              <a:rect l="l" t="t" r="r" b="b"/>
              <a:pathLst>
                <a:path w="45828" h="75331" extrusionOk="0">
                  <a:moveTo>
                    <a:pt x="44982" y="0"/>
                  </a:moveTo>
                  <a:lnTo>
                    <a:pt x="1" y="74986"/>
                  </a:lnTo>
                  <a:cubicBezTo>
                    <a:pt x="394" y="75105"/>
                    <a:pt x="786" y="75212"/>
                    <a:pt x="1179" y="75331"/>
                  </a:cubicBezTo>
                  <a:lnTo>
                    <a:pt x="45828" y="881"/>
                  </a:lnTo>
                  <a:cubicBezTo>
                    <a:pt x="45542" y="584"/>
                    <a:pt x="45256" y="298"/>
                    <a:pt x="449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2082400" y="6972725"/>
              <a:ext cx="1086175" cy="1783850"/>
            </a:xfrm>
            <a:custGeom>
              <a:avLst/>
              <a:gdLst/>
              <a:ahLst/>
              <a:cxnLst/>
              <a:rect l="l" t="t" r="r" b="b"/>
              <a:pathLst>
                <a:path w="43447" h="71354" extrusionOk="0">
                  <a:moveTo>
                    <a:pt x="42708" y="0"/>
                  </a:moveTo>
                  <a:lnTo>
                    <a:pt x="0" y="71187"/>
                  </a:lnTo>
                  <a:cubicBezTo>
                    <a:pt x="441" y="71247"/>
                    <a:pt x="857" y="71306"/>
                    <a:pt x="1286" y="71354"/>
                  </a:cubicBezTo>
                  <a:lnTo>
                    <a:pt x="43446" y="1060"/>
                  </a:lnTo>
                  <a:cubicBezTo>
                    <a:pt x="43196" y="702"/>
                    <a:pt x="42958" y="357"/>
                    <a:pt x="427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1994275" y="6902775"/>
              <a:ext cx="1119525" cy="1840125"/>
            </a:xfrm>
            <a:custGeom>
              <a:avLst/>
              <a:gdLst/>
              <a:ahLst/>
              <a:cxnLst/>
              <a:rect l="l" t="t" r="r" b="b"/>
              <a:pathLst>
                <a:path w="44781" h="73605" extrusionOk="0">
                  <a:moveTo>
                    <a:pt x="43971" y="0"/>
                  </a:moveTo>
                  <a:lnTo>
                    <a:pt x="1" y="73330"/>
                  </a:lnTo>
                  <a:cubicBezTo>
                    <a:pt x="406" y="73426"/>
                    <a:pt x="811" y="73521"/>
                    <a:pt x="1227" y="73604"/>
                  </a:cubicBezTo>
                  <a:lnTo>
                    <a:pt x="44780" y="953"/>
                  </a:lnTo>
                  <a:cubicBezTo>
                    <a:pt x="44518" y="631"/>
                    <a:pt x="44245" y="333"/>
                    <a:pt x="439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2175250" y="7049800"/>
              <a:ext cx="1043925" cy="1713925"/>
            </a:xfrm>
            <a:custGeom>
              <a:avLst/>
              <a:gdLst/>
              <a:ahLst/>
              <a:cxnLst/>
              <a:rect l="l" t="t" r="r" b="b"/>
              <a:pathLst>
                <a:path w="41757" h="68557" extrusionOk="0">
                  <a:moveTo>
                    <a:pt x="41077" y="1"/>
                  </a:moveTo>
                  <a:lnTo>
                    <a:pt x="1" y="68497"/>
                  </a:lnTo>
                  <a:cubicBezTo>
                    <a:pt x="441" y="68521"/>
                    <a:pt x="894" y="68533"/>
                    <a:pt x="1334" y="68557"/>
                  </a:cubicBezTo>
                  <a:lnTo>
                    <a:pt x="41756" y="1168"/>
                  </a:lnTo>
                  <a:cubicBezTo>
                    <a:pt x="41530" y="775"/>
                    <a:pt x="41316" y="394"/>
                    <a:pt x="410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" name="Google Shape;278;p14"/>
          <p:cNvSpPr/>
          <p:nvPr/>
        </p:nvSpPr>
        <p:spPr>
          <a:xfrm flipH="1">
            <a:off x="-275" y="2651650"/>
            <a:ext cx="2470600" cy="2490429"/>
          </a:xfrm>
          <a:custGeom>
            <a:avLst/>
            <a:gdLst/>
            <a:ahLst/>
            <a:cxnLst/>
            <a:rect l="l" t="t" r="r" b="b"/>
            <a:pathLst>
              <a:path w="132100" h="133178" extrusionOk="0">
                <a:moveTo>
                  <a:pt x="96436" y="1"/>
                </a:moveTo>
                <a:cubicBezTo>
                  <a:pt x="96077" y="1"/>
                  <a:pt x="95717" y="3"/>
                  <a:pt x="95357" y="7"/>
                </a:cubicBezTo>
                <a:cubicBezTo>
                  <a:pt x="42434" y="602"/>
                  <a:pt x="0" y="44000"/>
                  <a:pt x="607" y="96947"/>
                </a:cubicBezTo>
                <a:cubicBezTo>
                  <a:pt x="762" y="109806"/>
                  <a:pt x="3429" y="122034"/>
                  <a:pt x="8144" y="133178"/>
                </a:cubicBezTo>
                <a:lnTo>
                  <a:pt x="29563" y="133178"/>
                </a:lnTo>
                <a:cubicBezTo>
                  <a:pt x="23515" y="122379"/>
                  <a:pt x="20015" y="109949"/>
                  <a:pt x="19872" y="96721"/>
                </a:cubicBezTo>
                <a:cubicBezTo>
                  <a:pt x="19395" y="54418"/>
                  <a:pt x="53281" y="19747"/>
                  <a:pt x="95584" y="19271"/>
                </a:cubicBezTo>
                <a:cubicBezTo>
                  <a:pt x="95889" y="19268"/>
                  <a:pt x="96195" y="19266"/>
                  <a:pt x="96500" y="19266"/>
                </a:cubicBezTo>
                <a:cubicBezTo>
                  <a:pt x="109340" y="19266"/>
                  <a:pt x="121458" y="22440"/>
                  <a:pt x="132100" y="28046"/>
                </a:cubicBezTo>
                <a:lnTo>
                  <a:pt x="132100" y="6853"/>
                </a:lnTo>
                <a:cubicBezTo>
                  <a:pt x="121079" y="2431"/>
                  <a:pt x="109035" y="1"/>
                  <a:pt x="96436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4"/>
          <p:cNvSpPr txBox="1">
            <a:spLocks noGrp="1"/>
          </p:cNvSpPr>
          <p:nvPr>
            <p:ph type="title" hasCustomPrompt="1"/>
          </p:nvPr>
        </p:nvSpPr>
        <p:spPr>
          <a:xfrm>
            <a:off x="713100" y="1106125"/>
            <a:ext cx="771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2639250" y="3069625"/>
            <a:ext cx="3865500" cy="11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1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1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1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1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1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1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1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1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1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Char char="●"/>
              <a:defRPr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Char char="○"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Char char="■"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Char char="●"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Char char="○"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Char char="■"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Char char="●"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Char char="○"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Char char="■"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60" r:id="rId8"/>
    <p:sldLayoutId id="2147483661" r:id="rId9"/>
    <p:sldLayoutId id="2147483662" r:id="rId10"/>
    <p:sldLayoutId id="2147483664" r:id="rId11"/>
    <p:sldLayoutId id="2147483665" r:id="rId12"/>
    <p:sldLayoutId id="2147483667" r:id="rId13"/>
    <p:sldLayoutId id="2147483669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hyperlink" Target="https://www.linkedin.com/in/architgarg603/" TargetMode="External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jpg"/><Relationship Id="rId5" Type="http://schemas.openxmlformats.org/officeDocument/2006/relationships/hyperlink" Target="https://www.linkedin.com/in/palakahuja1515/" TargetMode="External"/><Relationship Id="rId4" Type="http://schemas.openxmlformats.org/officeDocument/2006/relationships/hyperlink" Target="https://www.linkedin.com/in/tiksha-varshney-b94318192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2.JPG"/><Relationship Id="rId5" Type="http://schemas.openxmlformats.org/officeDocument/2006/relationships/hyperlink" Target="https://horizoncenter.herokuapp.com/" TargetMode="External"/><Relationship Id="rId4" Type="http://schemas.openxmlformats.org/officeDocument/2006/relationships/hyperlink" Target="https://github.com/architgarg603/Horizon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27"/>
          <p:cNvPicPr preferRelativeResize="0"/>
          <p:nvPr/>
        </p:nvPicPr>
        <p:blipFill rotWithShape="1">
          <a:blip r:embed="rId3">
            <a:alphaModFix/>
          </a:blip>
          <a:srcRect r="30834"/>
          <a:stretch/>
        </p:blipFill>
        <p:spPr>
          <a:xfrm>
            <a:off x="3816459" y="5150"/>
            <a:ext cx="53322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27"/>
          <p:cNvSpPr/>
          <p:nvPr/>
        </p:nvSpPr>
        <p:spPr>
          <a:xfrm>
            <a:off x="-432" y="-1536"/>
            <a:ext cx="8002671" cy="5143118"/>
          </a:xfrm>
          <a:custGeom>
            <a:avLst/>
            <a:gdLst/>
            <a:ahLst/>
            <a:cxnLst/>
            <a:rect l="l" t="t" r="r" b="b"/>
            <a:pathLst>
              <a:path w="250103" h="160735" extrusionOk="0">
                <a:moveTo>
                  <a:pt x="0" y="0"/>
                </a:moveTo>
                <a:lnTo>
                  <a:pt x="0" y="160734"/>
                </a:lnTo>
                <a:lnTo>
                  <a:pt x="250103" y="160734"/>
                </a:lnTo>
                <a:cubicBezTo>
                  <a:pt x="176332" y="144434"/>
                  <a:pt x="121146" y="78676"/>
                  <a:pt x="12114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27"/>
          <p:cNvGrpSpPr/>
          <p:nvPr/>
        </p:nvGrpSpPr>
        <p:grpSpPr>
          <a:xfrm>
            <a:off x="2568423" y="-1558"/>
            <a:ext cx="6574444" cy="5143140"/>
            <a:chOff x="2568423" y="-1558"/>
            <a:chExt cx="6574444" cy="5143140"/>
          </a:xfrm>
        </p:grpSpPr>
        <p:sp>
          <p:nvSpPr>
            <p:cNvPr id="572" name="Google Shape;572;p27"/>
            <p:cNvSpPr/>
            <p:nvPr/>
          </p:nvSpPr>
          <p:spPr>
            <a:xfrm>
              <a:off x="2568423" y="-1536"/>
              <a:ext cx="5504306" cy="5143118"/>
            </a:xfrm>
            <a:custGeom>
              <a:avLst/>
              <a:gdLst/>
              <a:ahLst/>
              <a:cxnLst/>
              <a:rect l="l" t="t" r="r" b="b"/>
              <a:pathLst>
                <a:path w="172023" h="160735" extrusionOk="0">
                  <a:moveTo>
                    <a:pt x="1" y="0"/>
                  </a:moveTo>
                  <a:cubicBezTo>
                    <a:pt x="37" y="61793"/>
                    <a:pt x="28100" y="121479"/>
                    <a:pt x="77475" y="160734"/>
                  </a:cubicBezTo>
                  <a:lnTo>
                    <a:pt x="172022" y="160734"/>
                  </a:lnTo>
                  <a:cubicBezTo>
                    <a:pt x="159902" y="158210"/>
                    <a:pt x="147853" y="154245"/>
                    <a:pt x="136149" y="148780"/>
                  </a:cubicBezTo>
                  <a:cubicBezTo>
                    <a:pt x="76439" y="120955"/>
                    <a:pt x="41327" y="61793"/>
                    <a:pt x="412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7577501" y="3756800"/>
              <a:ext cx="1565306" cy="872353"/>
            </a:xfrm>
            <a:custGeom>
              <a:avLst/>
              <a:gdLst/>
              <a:ahLst/>
              <a:cxnLst/>
              <a:rect l="l" t="t" r="r" b="b"/>
              <a:pathLst>
                <a:path w="61103" h="34053" extrusionOk="0">
                  <a:moveTo>
                    <a:pt x="9537" y="0"/>
                  </a:moveTo>
                  <a:lnTo>
                    <a:pt x="0" y="20479"/>
                  </a:lnTo>
                  <a:cubicBezTo>
                    <a:pt x="19761" y="29694"/>
                    <a:pt x="40556" y="34052"/>
                    <a:pt x="61019" y="34052"/>
                  </a:cubicBezTo>
                  <a:cubicBezTo>
                    <a:pt x="61047" y="34052"/>
                    <a:pt x="61075" y="34052"/>
                    <a:pt x="61103" y="34052"/>
                  </a:cubicBezTo>
                  <a:lnTo>
                    <a:pt x="61103" y="11466"/>
                  </a:lnTo>
                  <a:cubicBezTo>
                    <a:pt x="61075" y="11466"/>
                    <a:pt x="61047" y="11466"/>
                    <a:pt x="61020" y="11466"/>
                  </a:cubicBezTo>
                  <a:cubicBezTo>
                    <a:pt x="43759" y="11466"/>
                    <a:pt x="26227" y="7775"/>
                    <a:pt x="9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4" name="Google Shape;574;p27"/>
            <p:cNvGrpSpPr/>
            <p:nvPr/>
          </p:nvGrpSpPr>
          <p:grpSpPr>
            <a:xfrm>
              <a:off x="7685369" y="-1558"/>
              <a:ext cx="1457497" cy="1458740"/>
              <a:chOff x="5622125" y="846675"/>
              <a:chExt cx="1760050" cy="1761550"/>
            </a:xfrm>
          </p:grpSpPr>
          <p:sp>
            <p:nvSpPr>
              <p:cNvPr id="575" name="Google Shape;575;p27"/>
              <p:cNvSpPr/>
              <p:nvPr/>
            </p:nvSpPr>
            <p:spPr>
              <a:xfrm>
                <a:off x="6896375" y="2212300"/>
                <a:ext cx="485500" cy="341150"/>
              </a:xfrm>
              <a:custGeom>
                <a:avLst/>
                <a:gdLst/>
                <a:ahLst/>
                <a:cxnLst/>
                <a:rect l="l" t="t" r="r" b="b"/>
                <a:pathLst>
                  <a:path w="19420" h="13646" extrusionOk="0">
                    <a:moveTo>
                      <a:pt x="19420" y="1"/>
                    </a:moveTo>
                    <a:lnTo>
                      <a:pt x="1" y="13121"/>
                    </a:lnTo>
                    <a:cubicBezTo>
                      <a:pt x="644" y="13312"/>
                      <a:pt x="1299" y="13479"/>
                      <a:pt x="1954" y="13645"/>
                    </a:cubicBezTo>
                    <a:lnTo>
                      <a:pt x="19420" y="1822"/>
                    </a:lnTo>
                    <a:lnTo>
                      <a:pt x="194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7"/>
              <p:cNvSpPr/>
              <p:nvPr/>
            </p:nvSpPr>
            <p:spPr>
              <a:xfrm>
                <a:off x="7007125" y="2315000"/>
                <a:ext cx="374750" cy="264050"/>
              </a:xfrm>
              <a:custGeom>
                <a:avLst/>
                <a:gdLst/>
                <a:ahLst/>
                <a:cxnLst/>
                <a:rect l="l" t="t" r="r" b="b"/>
                <a:pathLst>
                  <a:path w="14990" h="10562" extrusionOk="0">
                    <a:moveTo>
                      <a:pt x="14990" y="0"/>
                    </a:moveTo>
                    <a:lnTo>
                      <a:pt x="0" y="10133"/>
                    </a:lnTo>
                    <a:cubicBezTo>
                      <a:pt x="703" y="10275"/>
                      <a:pt x="1393" y="10442"/>
                      <a:pt x="2084" y="10561"/>
                    </a:cubicBezTo>
                    <a:lnTo>
                      <a:pt x="14990" y="1846"/>
                    </a:lnTo>
                    <a:lnTo>
                      <a:pt x="149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7"/>
              <p:cNvSpPr/>
              <p:nvPr/>
            </p:nvSpPr>
            <p:spPr>
              <a:xfrm>
                <a:off x="7127075" y="2417700"/>
                <a:ext cx="254800" cy="179500"/>
              </a:xfrm>
              <a:custGeom>
                <a:avLst/>
                <a:gdLst/>
                <a:ahLst/>
                <a:cxnLst/>
                <a:rect l="l" t="t" r="r" b="b"/>
                <a:pathLst>
                  <a:path w="10192" h="7180" extrusionOk="0">
                    <a:moveTo>
                      <a:pt x="10192" y="0"/>
                    </a:moveTo>
                    <a:lnTo>
                      <a:pt x="0" y="6882"/>
                    </a:lnTo>
                    <a:cubicBezTo>
                      <a:pt x="762" y="7001"/>
                      <a:pt x="1536" y="7108"/>
                      <a:pt x="2286" y="7180"/>
                    </a:cubicBezTo>
                    <a:lnTo>
                      <a:pt x="10192" y="1846"/>
                    </a:lnTo>
                    <a:lnTo>
                      <a:pt x="1019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7"/>
              <p:cNvSpPr/>
              <p:nvPr/>
            </p:nvSpPr>
            <p:spPr>
              <a:xfrm>
                <a:off x="6793400" y="2109025"/>
                <a:ext cx="588475" cy="413475"/>
              </a:xfrm>
              <a:custGeom>
                <a:avLst/>
                <a:gdLst/>
                <a:ahLst/>
                <a:cxnLst/>
                <a:rect l="l" t="t" r="r" b="b"/>
                <a:pathLst>
                  <a:path w="23539" h="16539" extrusionOk="0">
                    <a:moveTo>
                      <a:pt x="23539" y="0"/>
                    </a:moveTo>
                    <a:lnTo>
                      <a:pt x="0" y="15931"/>
                    </a:lnTo>
                    <a:cubicBezTo>
                      <a:pt x="608" y="16133"/>
                      <a:pt x="1215" y="16348"/>
                      <a:pt x="1810" y="16538"/>
                    </a:cubicBezTo>
                    <a:lnTo>
                      <a:pt x="23539" y="1846"/>
                    </a:lnTo>
                    <a:lnTo>
                      <a:pt x="235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7"/>
              <p:cNvSpPr/>
              <p:nvPr/>
            </p:nvSpPr>
            <p:spPr>
              <a:xfrm>
                <a:off x="5642050" y="846675"/>
                <a:ext cx="480750" cy="320000"/>
              </a:xfrm>
              <a:custGeom>
                <a:avLst/>
                <a:gdLst/>
                <a:ahLst/>
                <a:cxnLst/>
                <a:rect l="l" t="t" r="r" b="b"/>
                <a:pathLst>
                  <a:path w="19230" h="12800" extrusionOk="0">
                    <a:moveTo>
                      <a:pt x="16503" y="0"/>
                    </a:moveTo>
                    <a:lnTo>
                      <a:pt x="1" y="11168"/>
                    </a:lnTo>
                    <a:cubicBezTo>
                      <a:pt x="84" y="11716"/>
                      <a:pt x="191" y="12252"/>
                      <a:pt x="299" y="12799"/>
                    </a:cubicBezTo>
                    <a:lnTo>
                      <a:pt x="192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5629550" y="846675"/>
                <a:ext cx="341150" cy="227125"/>
              </a:xfrm>
              <a:custGeom>
                <a:avLst/>
                <a:gdLst/>
                <a:ahLst/>
                <a:cxnLst/>
                <a:rect l="l" t="t" r="r" b="b"/>
                <a:pathLst>
                  <a:path w="13646" h="9085" extrusionOk="0">
                    <a:moveTo>
                      <a:pt x="10919" y="0"/>
                    </a:moveTo>
                    <a:lnTo>
                      <a:pt x="1" y="7382"/>
                    </a:lnTo>
                    <a:cubicBezTo>
                      <a:pt x="60" y="7953"/>
                      <a:pt x="132" y="8513"/>
                      <a:pt x="203" y="9084"/>
                    </a:cubicBezTo>
                    <a:lnTo>
                      <a:pt x="1364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5658725" y="846675"/>
                <a:ext cx="1723150" cy="1640100"/>
              </a:xfrm>
              <a:custGeom>
                <a:avLst/>
                <a:gdLst/>
                <a:ahLst/>
                <a:cxnLst/>
                <a:rect l="l" t="t" r="r" b="b"/>
                <a:pathLst>
                  <a:path w="68926" h="65604" extrusionOk="0">
                    <a:moveTo>
                      <a:pt x="19075" y="0"/>
                    </a:moveTo>
                    <a:cubicBezTo>
                      <a:pt x="19075" y="643"/>
                      <a:pt x="19086" y="1262"/>
                      <a:pt x="19098" y="1905"/>
                    </a:cubicBezTo>
                    <a:lnTo>
                      <a:pt x="1" y="14811"/>
                    </a:lnTo>
                    <a:cubicBezTo>
                      <a:pt x="120" y="15347"/>
                      <a:pt x="239" y="15871"/>
                      <a:pt x="382" y="16407"/>
                    </a:cubicBezTo>
                    <a:lnTo>
                      <a:pt x="19217" y="3679"/>
                    </a:lnTo>
                    <a:cubicBezTo>
                      <a:pt x="19277" y="4393"/>
                      <a:pt x="19336" y="5096"/>
                      <a:pt x="19432" y="5810"/>
                    </a:cubicBezTo>
                    <a:lnTo>
                      <a:pt x="894" y="18336"/>
                    </a:lnTo>
                    <a:cubicBezTo>
                      <a:pt x="1037" y="18859"/>
                      <a:pt x="1179" y="19360"/>
                      <a:pt x="1346" y="19883"/>
                    </a:cubicBezTo>
                    <a:lnTo>
                      <a:pt x="19670" y="7501"/>
                    </a:lnTo>
                    <a:cubicBezTo>
                      <a:pt x="19765" y="8180"/>
                      <a:pt x="19884" y="8858"/>
                      <a:pt x="20027" y="9537"/>
                    </a:cubicBezTo>
                    <a:lnTo>
                      <a:pt x="1930" y="21776"/>
                    </a:lnTo>
                    <a:cubicBezTo>
                      <a:pt x="2084" y="22277"/>
                      <a:pt x="2251" y="22777"/>
                      <a:pt x="2430" y="23277"/>
                    </a:cubicBezTo>
                    <a:lnTo>
                      <a:pt x="20360" y="11144"/>
                    </a:lnTo>
                    <a:cubicBezTo>
                      <a:pt x="20515" y="11799"/>
                      <a:pt x="20682" y="12442"/>
                      <a:pt x="20860" y="13085"/>
                    </a:cubicBezTo>
                    <a:lnTo>
                      <a:pt x="3096" y="25098"/>
                    </a:lnTo>
                    <a:cubicBezTo>
                      <a:pt x="3275" y="25586"/>
                      <a:pt x="3477" y="26063"/>
                      <a:pt x="3668" y="26551"/>
                    </a:cubicBezTo>
                    <a:lnTo>
                      <a:pt x="21301" y="14633"/>
                    </a:lnTo>
                    <a:cubicBezTo>
                      <a:pt x="21492" y="15252"/>
                      <a:pt x="21706" y="15871"/>
                      <a:pt x="21908" y="16490"/>
                    </a:cubicBezTo>
                    <a:lnTo>
                      <a:pt x="4430" y="28325"/>
                    </a:lnTo>
                    <a:cubicBezTo>
                      <a:pt x="4632" y="28801"/>
                      <a:pt x="4847" y="29277"/>
                      <a:pt x="5061" y="29742"/>
                    </a:cubicBezTo>
                    <a:lnTo>
                      <a:pt x="22468" y="17966"/>
                    </a:lnTo>
                    <a:cubicBezTo>
                      <a:pt x="22706" y="18562"/>
                      <a:pt x="22944" y="19157"/>
                      <a:pt x="23194" y="19752"/>
                    </a:cubicBezTo>
                    <a:lnTo>
                      <a:pt x="5894" y="31444"/>
                    </a:lnTo>
                    <a:cubicBezTo>
                      <a:pt x="6121" y="31909"/>
                      <a:pt x="6359" y="32373"/>
                      <a:pt x="6597" y="32814"/>
                    </a:cubicBezTo>
                    <a:lnTo>
                      <a:pt x="23837" y="21169"/>
                    </a:lnTo>
                    <a:cubicBezTo>
                      <a:pt x="24099" y="21741"/>
                      <a:pt x="24385" y="22312"/>
                      <a:pt x="24670" y="22872"/>
                    </a:cubicBezTo>
                    <a:lnTo>
                      <a:pt x="7490" y="34480"/>
                    </a:lnTo>
                    <a:cubicBezTo>
                      <a:pt x="7740" y="34933"/>
                      <a:pt x="7978" y="35373"/>
                      <a:pt x="8252" y="35814"/>
                    </a:cubicBezTo>
                    <a:lnTo>
                      <a:pt x="25385" y="24229"/>
                    </a:lnTo>
                    <a:cubicBezTo>
                      <a:pt x="25694" y="24777"/>
                      <a:pt x="26004" y="25336"/>
                      <a:pt x="26314" y="25872"/>
                    </a:cubicBezTo>
                    <a:lnTo>
                      <a:pt x="9216" y="37433"/>
                    </a:lnTo>
                    <a:cubicBezTo>
                      <a:pt x="9478" y="37862"/>
                      <a:pt x="9752" y="38290"/>
                      <a:pt x="10038" y="38731"/>
                    </a:cubicBezTo>
                    <a:lnTo>
                      <a:pt x="27123" y="27182"/>
                    </a:lnTo>
                    <a:cubicBezTo>
                      <a:pt x="27457" y="27694"/>
                      <a:pt x="27814" y="28218"/>
                      <a:pt x="28171" y="28742"/>
                    </a:cubicBezTo>
                    <a:lnTo>
                      <a:pt x="11085" y="40291"/>
                    </a:lnTo>
                    <a:cubicBezTo>
                      <a:pt x="11371" y="40707"/>
                      <a:pt x="11669" y="41124"/>
                      <a:pt x="11967" y="41541"/>
                    </a:cubicBezTo>
                    <a:lnTo>
                      <a:pt x="29064" y="29980"/>
                    </a:lnTo>
                    <a:cubicBezTo>
                      <a:pt x="29445" y="30480"/>
                      <a:pt x="29826" y="30968"/>
                      <a:pt x="30231" y="31468"/>
                    </a:cubicBezTo>
                    <a:lnTo>
                      <a:pt x="13098" y="43041"/>
                    </a:lnTo>
                    <a:lnTo>
                      <a:pt x="14038" y="44244"/>
                    </a:lnTo>
                    <a:lnTo>
                      <a:pt x="31219" y="32635"/>
                    </a:lnTo>
                    <a:cubicBezTo>
                      <a:pt x="31636" y="33111"/>
                      <a:pt x="32040" y="33587"/>
                      <a:pt x="32481" y="34052"/>
                    </a:cubicBezTo>
                    <a:lnTo>
                      <a:pt x="15241" y="45708"/>
                    </a:lnTo>
                    <a:cubicBezTo>
                      <a:pt x="15574" y="46089"/>
                      <a:pt x="15896" y="46494"/>
                      <a:pt x="16241" y="46863"/>
                    </a:cubicBezTo>
                    <a:lnTo>
                      <a:pt x="33553" y="35171"/>
                    </a:lnTo>
                    <a:cubicBezTo>
                      <a:pt x="33993" y="35635"/>
                      <a:pt x="34457" y="36076"/>
                      <a:pt x="34934" y="36504"/>
                    </a:cubicBezTo>
                    <a:lnTo>
                      <a:pt x="17539" y="48220"/>
                    </a:lnTo>
                    <a:cubicBezTo>
                      <a:pt x="17896" y="48589"/>
                      <a:pt x="18241" y="48982"/>
                      <a:pt x="18610" y="49339"/>
                    </a:cubicBezTo>
                    <a:lnTo>
                      <a:pt x="36112" y="37505"/>
                    </a:lnTo>
                    <a:cubicBezTo>
                      <a:pt x="36601" y="37933"/>
                      <a:pt x="37113" y="38350"/>
                      <a:pt x="37613" y="38767"/>
                    </a:cubicBezTo>
                    <a:lnTo>
                      <a:pt x="19968" y="50697"/>
                    </a:lnTo>
                    <a:cubicBezTo>
                      <a:pt x="20337" y="51054"/>
                      <a:pt x="20706" y="51423"/>
                      <a:pt x="21099" y="51768"/>
                    </a:cubicBezTo>
                    <a:lnTo>
                      <a:pt x="38863" y="39755"/>
                    </a:lnTo>
                    <a:cubicBezTo>
                      <a:pt x="39399" y="40160"/>
                      <a:pt x="39934" y="40541"/>
                      <a:pt x="40482" y="40934"/>
                    </a:cubicBezTo>
                    <a:lnTo>
                      <a:pt x="22539" y="53054"/>
                    </a:lnTo>
                    <a:cubicBezTo>
                      <a:pt x="22944" y="53399"/>
                      <a:pt x="23325" y="53757"/>
                      <a:pt x="23730" y="54090"/>
                    </a:cubicBezTo>
                    <a:lnTo>
                      <a:pt x="41839" y="41838"/>
                    </a:lnTo>
                    <a:cubicBezTo>
                      <a:pt x="42423" y="42208"/>
                      <a:pt x="43006" y="42565"/>
                      <a:pt x="43601" y="42922"/>
                    </a:cubicBezTo>
                    <a:lnTo>
                      <a:pt x="25266" y="55316"/>
                    </a:lnTo>
                    <a:cubicBezTo>
                      <a:pt x="25683" y="55650"/>
                      <a:pt x="26099" y="55995"/>
                      <a:pt x="26528" y="56305"/>
                    </a:cubicBezTo>
                    <a:lnTo>
                      <a:pt x="45090" y="43755"/>
                    </a:lnTo>
                    <a:cubicBezTo>
                      <a:pt x="45709" y="44101"/>
                      <a:pt x="46352" y="44422"/>
                      <a:pt x="46995" y="44744"/>
                    </a:cubicBezTo>
                    <a:lnTo>
                      <a:pt x="28159" y="57483"/>
                    </a:lnTo>
                    <a:cubicBezTo>
                      <a:pt x="28611" y="57793"/>
                      <a:pt x="29040" y="58114"/>
                      <a:pt x="29504" y="58412"/>
                    </a:cubicBezTo>
                    <a:lnTo>
                      <a:pt x="48614" y="45494"/>
                    </a:lnTo>
                    <a:cubicBezTo>
                      <a:pt x="49293" y="45815"/>
                      <a:pt x="49983" y="46089"/>
                      <a:pt x="50686" y="46375"/>
                    </a:cubicBezTo>
                    <a:lnTo>
                      <a:pt x="31231" y="59531"/>
                    </a:lnTo>
                    <a:cubicBezTo>
                      <a:pt x="31707" y="59829"/>
                      <a:pt x="32171" y="60126"/>
                      <a:pt x="32648" y="60424"/>
                    </a:cubicBezTo>
                    <a:lnTo>
                      <a:pt x="52448" y="47030"/>
                    </a:lnTo>
                    <a:cubicBezTo>
                      <a:pt x="53198" y="47303"/>
                      <a:pt x="53960" y="47530"/>
                      <a:pt x="54734" y="47780"/>
                    </a:cubicBezTo>
                    <a:lnTo>
                      <a:pt x="34493" y="61472"/>
                    </a:lnTo>
                    <a:cubicBezTo>
                      <a:pt x="34981" y="61746"/>
                      <a:pt x="35469" y="62031"/>
                      <a:pt x="35981" y="62305"/>
                    </a:cubicBezTo>
                    <a:lnTo>
                      <a:pt x="56663" y="48315"/>
                    </a:lnTo>
                    <a:cubicBezTo>
                      <a:pt x="57496" y="48518"/>
                      <a:pt x="58329" y="48708"/>
                      <a:pt x="59175" y="48875"/>
                    </a:cubicBezTo>
                    <a:lnTo>
                      <a:pt x="37898" y="63258"/>
                    </a:lnTo>
                    <a:cubicBezTo>
                      <a:pt x="38315" y="63460"/>
                      <a:pt x="38732" y="63686"/>
                      <a:pt x="39160" y="63877"/>
                    </a:cubicBezTo>
                    <a:cubicBezTo>
                      <a:pt x="39268" y="63925"/>
                      <a:pt x="39387" y="63972"/>
                      <a:pt x="39494" y="64008"/>
                    </a:cubicBezTo>
                    <a:lnTo>
                      <a:pt x="61318" y="49244"/>
                    </a:lnTo>
                    <a:cubicBezTo>
                      <a:pt x="62259" y="49399"/>
                      <a:pt x="63199" y="49518"/>
                      <a:pt x="64152" y="49601"/>
                    </a:cubicBezTo>
                    <a:lnTo>
                      <a:pt x="41530" y="64901"/>
                    </a:lnTo>
                    <a:cubicBezTo>
                      <a:pt x="42089" y="65139"/>
                      <a:pt x="42661" y="65377"/>
                      <a:pt x="43220" y="65603"/>
                    </a:cubicBezTo>
                    <a:lnTo>
                      <a:pt x="66616" y="49780"/>
                    </a:lnTo>
                    <a:cubicBezTo>
                      <a:pt x="67390" y="49816"/>
                      <a:pt x="68152" y="49839"/>
                      <a:pt x="68926" y="49839"/>
                    </a:cubicBezTo>
                    <a:lnTo>
                      <a:pt x="68926" y="48720"/>
                    </a:lnTo>
                    <a:cubicBezTo>
                      <a:pt x="68911" y="48720"/>
                      <a:pt x="68897" y="48720"/>
                      <a:pt x="68882" y="48720"/>
                    </a:cubicBezTo>
                    <a:cubicBezTo>
                      <a:pt x="41994" y="48720"/>
                      <a:pt x="20182" y="26893"/>
                      <a:pt x="201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7258325" y="2520675"/>
                <a:ext cx="123850" cy="87550"/>
              </a:xfrm>
              <a:custGeom>
                <a:avLst/>
                <a:gdLst/>
                <a:ahLst/>
                <a:cxnLst/>
                <a:rect l="l" t="t" r="r" b="b"/>
                <a:pathLst>
                  <a:path w="4954" h="3502" extrusionOk="0">
                    <a:moveTo>
                      <a:pt x="4942" y="1"/>
                    </a:moveTo>
                    <a:lnTo>
                      <a:pt x="1" y="3346"/>
                    </a:lnTo>
                    <a:cubicBezTo>
                      <a:pt x="834" y="3406"/>
                      <a:pt x="1668" y="3465"/>
                      <a:pt x="2513" y="3501"/>
                    </a:cubicBezTo>
                    <a:lnTo>
                      <a:pt x="4954" y="1846"/>
                    </a:lnTo>
                    <a:lnTo>
                      <a:pt x="49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7"/>
              <p:cNvSpPr/>
              <p:nvPr/>
            </p:nvSpPr>
            <p:spPr>
              <a:xfrm>
                <a:off x="5622125" y="846675"/>
                <a:ext cx="196775" cy="130975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5239" extrusionOk="0">
                    <a:moveTo>
                      <a:pt x="5144" y="0"/>
                    </a:moveTo>
                    <a:lnTo>
                      <a:pt x="0" y="3465"/>
                    </a:lnTo>
                    <a:cubicBezTo>
                      <a:pt x="24" y="4060"/>
                      <a:pt x="72" y="4643"/>
                      <a:pt x="119" y="5239"/>
                    </a:cubicBezTo>
                    <a:lnTo>
                      <a:pt x="78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4" name="Google Shape;584;p27"/>
            <p:cNvSpPr/>
            <p:nvPr/>
          </p:nvSpPr>
          <p:spPr>
            <a:xfrm>
              <a:off x="7884254" y="-1528"/>
              <a:ext cx="1258588" cy="1258588"/>
            </a:xfrm>
            <a:custGeom>
              <a:avLst/>
              <a:gdLst/>
              <a:ahLst/>
              <a:cxnLst/>
              <a:rect l="l" t="t" r="r" b="b"/>
              <a:pathLst>
                <a:path w="60794" h="60794" extrusionOk="0">
                  <a:moveTo>
                    <a:pt x="1" y="0"/>
                  </a:moveTo>
                  <a:cubicBezTo>
                    <a:pt x="1" y="6906"/>
                    <a:pt x="1191" y="13930"/>
                    <a:pt x="3692" y="20812"/>
                  </a:cubicBezTo>
                  <a:cubicBezTo>
                    <a:pt x="12681" y="45482"/>
                    <a:pt x="35981" y="60793"/>
                    <a:pt x="60794" y="60793"/>
                  </a:cubicBezTo>
                  <a:lnTo>
                    <a:pt x="60794" y="45184"/>
                  </a:lnTo>
                  <a:cubicBezTo>
                    <a:pt x="42351" y="45184"/>
                    <a:pt x="25028" y="33802"/>
                    <a:pt x="18348" y="15466"/>
                  </a:cubicBezTo>
                  <a:cubicBezTo>
                    <a:pt x="16491" y="10358"/>
                    <a:pt x="15610" y="5132"/>
                    <a:pt x="1561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5" name="Google Shape;585;p27"/>
          <p:cNvSpPr txBox="1">
            <a:spLocks noGrp="1"/>
          </p:cNvSpPr>
          <p:nvPr>
            <p:ph type="ctrTitle"/>
          </p:nvPr>
        </p:nvSpPr>
        <p:spPr>
          <a:xfrm>
            <a:off x="696599" y="1781776"/>
            <a:ext cx="5101200" cy="15764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Horizon</a:t>
            </a:r>
            <a:endParaRPr b="1" dirty="0"/>
          </a:p>
        </p:txBody>
      </p:sp>
      <p:sp>
        <p:nvSpPr>
          <p:cNvPr id="586" name="Google Shape;586;p27"/>
          <p:cNvSpPr txBox="1">
            <a:spLocks noGrp="1"/>
          </p:cNvSpPr>
          <p:nvPr>
            <p:ph type="subTitle" idx="1"/>
          </p:nvPr>
        </p:nvSpPr>
        <p:spPr>
          <a:xfrm>
            <a:off x="705804" y="3460375"/>
            <a:ext cx="2905500" cy="8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Patient centered information exchange system</a:t>
            </a:r>
            <a:endParaRPr dirty="0"/>
          </a:p>
        </p:txBody>
      </p:sp>
      <p:sp>
        <p:nvSpPr>
          <p:cNvPr id="587" name="Google Shape;587;p27"/>
          <p:cNvSpPr/>
          <p:nvPr/>
        </p:nvSpPr>
        <p:spPr>
          <a:xfrm>
            <a:off x="8195081" y="-1535"/>
            <a:ext cx="947807" cy="948069"/>
          </a:xfrm>
          <a:custGeom>
            <a:avLst/>
            <a:gdLst/>
            <a:ahLst/>
            <a:cxnLst/>
            <a:rect l="l" t="t" r="r" b="b"/>
            <a:pathLst>
              <a:path w="39732" h="39743" extrusionOk="0">
                <a:moveTo>
                  <a:pt x="1" y="0"/>
                </a:moveTo>
                <a:cubicBezTo>
                  <a:pt x="1" y="21943"/>
                  <a:pt x="17777" y="39743"/>
                  <a:pt x="39732" y="39743"/>
                </a:cubicBezTo>
                <a:lnTo>
                  <a:pt x="3973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" name="Google Shape;588;p27"/>
          <p:cNvGrpSpPr/>
          <p:nvPr/>
        </p:nvGrpSpPr>
        <p:grpSpPr>
          <a:xfrm>
            <a:off x="862475" y="2054275"/>
            <a:ext cx="682200" cy="0"/>
            <a:chOff x="862475" y="2054275"/>
            <a:chExt cx="682200" cy="0"/>
          </a:xfrm>
        </p:grpSpPr>
        <p:cxnSp>
          <p:nvCxnSpPr>
            <p:cNvPr id="589" name="Google Shape;589;p27"/>
            <p:cNvCxnSpPr/>
            <p:nvPr/>
          </p:nvCxnSpPr>
          <p:spPr>
            <a:xfrm>
              <a:off x="862475" y="2054275"/>
              <a:ext cx="2745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27"/>
            <p:cNvCxnSpPr/>
            <p:nvPr/>
          </p:nvCxnSpPr>
          <p:spPr>
            <a:xfrm>
              <a:off x="1270175" y="2054275"/>
              <a:ext cx="2745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36"/>
          <p:cNvGrpSpPr/>
          <p:nvPr/>
        </p:nvGrpSpPr>
        <p:grpSpPr>
          <a:xfrm>
            <a:off x="4230900" y="3009605"/>
            <a:ext cx="682200" cy="0"/>
            <a:chOff x="862475" y="2054275"/>
            <a:chExt cx="682200" cy="0"/>
          </a:xfrm>
        </p:grpSpPr>
        <p:cxnSp>
          <p:nvCxnSpPr>
            <p:cNvPr id="764" name="Google Shape;764;p36"/>
            <p:cNvCxnSpPr/>
            <p:nvPr/>
          </p:nvCxnSpPr>
          <p:spPr>
            <a:xfrm>
              <a:off x="862475" y="2054275"/>
              <a:ext cx="2745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" name="Google Shape;765;p36"/>
            <p:cNvCxnSpPr/>
            <p:nvPr/>
          </p:nvCxnSpPr>
          <p:spPr>
            <a:xfrm>
              <a:off x="1270175" y="2054275"/>
              <a:ext cx="2745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25CE68E-A9AE-46DB-A045-7F84C3383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557" y="466078"/>
            <a:ext cx="1993545" cy="43193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CDB9FD-8661-4F7F-B2C1-894282AF4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581" y="3159391"/>
            <a:ext cx="5075298" cy="15045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CBF8998-0A42-435E-A3EE-B65F866BD7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2" r="1278" b="8484"/>
          <a:stretch/>
        </p:blipFill>
        <p:spPr>
          <a:xfrm>
            <a:off x="706581" y="920490"/>
            <a:ext cx="5075297" cy="224150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19401" y="151049"/>
            <a:ext cx="388599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Landing Page</a:t>
            </a:r>
            <a:endParaRPr lang="en-US" sz="44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E50DF257-C26F-4950-8146-05DC89DC9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55" y="1150937"/>
            <a:ext cx="5805600" cy="262188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6833159-B3B2-44DB-AE18-6AA082608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0362" y="489097"/>
            <a:ext cx="1975331" cy="42858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2" name="Rectangle 1"/>
          <p:cNvSpPr/>
          <p:nvPr/>
        </p:nvSpPr>
        <p:spPr>
          <a:xfrm>
            <a:off x="439255" y="381496"/>
            <a:ext cx="322716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Login Page</a:t>
            </a:r>
            <a:endParaRPr lang="en-US" sz="44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F05E2F0-07DE-4710-9EA5-A3EE6820D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491" y="1188701"/>
            <a:ext cx="6348764" cy="299342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6D6964-20B1-4AB0-96F0-908F8C598B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91"/>
          <a:stretch/>
        </p:blipFill>
        <p:spPr>
          <a:xfrm>
            <a:off x="6766191" y="567887"/>
            <a:ext cx="2200599" cy="431069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06910" y="107527"/>
            <a:ext cx="438774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Doctor’s Profile</a:t>
            </a:r>
            <a:endParaRPr lang="en-US" sz="44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3792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D6FBA38-B900-4122-BD9F-010F23613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60" y="1060264"/>
            <a:ext cx="6388614" cy="30229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D22C4CD-B13C-47C3-851E-7CD85B846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4401" y="321948"/>
            <a:ext cx="2076739" cy="449960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52860" y="329267"/>
            <a:ext cx="445186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Patient’s </a:t>
            </a:r>
            <a:r>
              <a:rPr lang="en-US" sz="4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Profile</a:t>
            </a:r>
          </a:p>
        </p:txBody>
      </p:sp>
    </p:spTree>
    <p:extLst>
      <p:ext uri="{BB962C8B-B14F-4D97-AF65-F5344CB8AC3E}">
        <p14:creationId xmlns:p14="http://schemas.microsoft.com/office/powerpoint/2010/main" val="911695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1DEB361-3118-4C39-86A7-202DE4ADE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535" y="1385905"/>
            <a:ext cx="6103595" cy="26545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EFE3C16-8C64-49E4-AE5A-841598352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545" y="400493"/>
            <a:ext cx="2004237" cy="434251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ectangle 1"/>
          <p:cNvSpPr/>
          <p:nvPr/>
        </p:nvSpPr>
        <p:spPr>
          <a:xfrm>
            <a:off x="433535" y="616464"/>
            <a:ext cx="316304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Contact Us</a:t>
            </a:r>
            <a:endParaRPr lang="en-US" sz="44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13806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43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Team TechByte</a:t>
            </a:r>
            <a:endParaRPr dirty="0"/>
          </a:p>
        </p:txBody>
      </p:sp>
      <p:sp>
        <p:nvSpPr>
          <p:cNvPr id="1001" name="Google Shape;1001;p43"/>
          <p:cNvSpPr txBox="1">
            <a:spLocks noGrp="1"/>
          </p:cNvSpPr>
          <p:nvPr>
            <p:ph type="subTitle" idx="4294967295"/>
          </p:nvPr>
        </p:nvSpPr>
        <p:spPr>
          <a:xfrm>
            <a:off x="908150" y="3367613"/>
            <a:ext cx="20895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 smtClean="0">
                <a:latin typeface="Open Sans"/>
                <a:ea typeface="Open Sans"/>
                <a:cs typeface="Open Sans"/>
                <a:sym typeface="Open Sans"/>
              </a:rPr>
              <a:t>Archit Garg</a:t>
            </a:r>
            <a:endParaRPr sz="14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2" name="Google Shape;1002;p43"/>
          <p:cNvSpPr txBox="1">
            <a:spLocks noGrp="1"/>
          </p:cNvSpPr>
          <p:nvPr>
            <p:ph type="subTitle" idx="4294967295"/>
          </p:nvPr>
        </p:nvSpPr>
        <p:spPr>
          <a:xfrm>
            <a:off x="908150" y="3691875"/>
            <a:ext cx="2089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hlinkClick r:id="rId3"/>
              </a:rPr>
              <a:t>LinkedIn</a:t>
            </a:r>
            <a:endParaRPr sz="1400" dirty="0"/>
          </a:p>
        </p:txBody>
      </p:sp>
      <p:sp>
        <p:nvSpPr>
          <p:cNvPr id="1003" name="Google Shape;1003;p43"/>
          <p:cNvSpPr txBox="1">
            <a:spLocks noGrp="1"/>
          </p:cNvSpPr>
          <p:nvPr>
            <p:ph type="subTitle" idx="4294967295"/>
          </p:nvPr>
        </p:nvSpPr>
        <p:spPr>
          <a:xfrm>
            <a:off x="3527250" y="3367613"/>
            <a:ext cx="20895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 smtClean="0">
                <a:latin typeface="Open Sans"/>
                <a:ea typeface="Open Sans"/>
                <a:cs typeface="Open Sans"/>
                <a:sym typeface="Open Sans"/>
              </a:rPr>
              <a:t>Tiksha Varshney</a:t>
            </a:r>
            <a:endParaRPr sz="14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4" name="Google Shape;1004;p43"/>
          <p:cNvSpPr txBox="1">
            <a:spLocks noGrp="1"/>
          </p:cNvSpPr>
          <p:nvPr>
            <p:ph type="subTitle" idx="4294967295"/>
          </p:nvPr>
        </p:nvSpPr>
        <p:spPr>
          <a:xfrm>
            <a:off x="3527250" y="3691875"/>
            <a:ext cx="2089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hlinkClick r:id="rId4"/>
              </a:rPr>
              <a:t>LinkedIn</a:t>
            </a:r>
            <a:endParaRPr sz="1400" dirty="0"/>
          </a:p>
        </p:txBody>
      </p:sp>
      <p:sp>
        <p:nvSpPr>
          <p:cNvPr id="1005" name="Google Shape;1005;p43"/>
          <p:cNvSpPr txBox="1">
            <a:spLocks noGrp="1"/>
          </p:cNvSpPr>
          <p:nvPr>
            <p:ph type="subTitle" idx="4294967295"/>
          </p:nvPr>
        </p:nvSpPr>
        <p:spPr>
          <a:xfrm>
            <a:off x="6146350" y="3367613"/>
            <a:ext cx="20895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 smtClean="0">
                <a:latin typeface="Open Sans"/>
                <a:ea typeface="Open Sans"/>
                <a:cs typeface="Open Sans"/>
                <a:sym typeface="Open Sans"/>
              </a:rPr>
              <a:t>Palak Ahuja</a:t>
            </a:r>
            <a:endParaRPr sz="14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6" name="Google Shape;1006;p43"/>
          <p:cNvSpPr txBox="1">
            <a:spLocks noGrp="1"/>
          </p:cNvSpPr>
          <p:nvPr>
            <p:ph type="subTitle" idx="4294967295"/>
          </p:nvPr>
        </p:nvSpPr>
        <p:spPr>
          <a:xfrm>
            <a:off x="6146350" y="3691875"/>
            <a:ext cx="20895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IN" sz="1400" dirty="0" smtClean="0">
                <a:hlinkClick r:id="rId5"/>
              </a:rPr>
              <a:t>LinkedIn</a:t>
            </a:r>
            <a:endParaRPr lang="en-IN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69" y="1136026"/>
            <a:ext cx="1707261" cy="211328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126" y="1136025"/>
            <a:ext cx="1547747" cy="211328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469" y="1136025"/>
            <a:ext cx="1574645" cy="211328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574" y="374"/>
            <a:ext cx="9282422" cy="5224878"/>
          </a:xfrm>
          <a:prstGeom prst="rect">
            <a:avLst/>
          </a:prstGeom>
        </p:spPr>
      </p:pic>
      <p:sp>
        <p:nvSpPr>
          <p:cNvPr id="1145" name="Google Shape;1145;p49"/>
          <p:cNvSpPr txBox="1">
            <a:spLocks noGrp="1"/>
          </p:cNvSpPr>
          <p:nvPr>
            <p:ph type="title"/>
          </p:nvPr>
        </p:nvSpPr>
        <p:spPr>
          <a:xfrm>
            <a:off x="4980231" y="1021367"/>
            <a:ext cx="33825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Thanks!</a:t>
            </a:r>
            <a:endParaRPr sz="4000" dirty="0"/>
          </a:p>
        </p:txBody>
      </p:sp>
      <p:sp>
        <p:nvSpPr>
          <p:cNvPr id="1146" name="Google Shape;1146;p49"/>
          <p:cNvSpPr txBox="1"/>
          <p:nvPr/>
        </p:nvSpPr>
        <p:spPr>
          <a:xfrm>
            <a:off x="5448231" y="1766567"/>
            <a:ext cx="2914500" cy="6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Do you have any questions?</a:t>
            </a:r>
            <a:endParaRPr sz="1600" b="1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47" name="Google Shape;1147;p49"/>
          <p:cNvGrpSpPr/>
          <p:nvPr/>
        </p:nvGrpSpPr>
        <p:grpSpPr>
          <a:xfrm>
            <a:off x="7599571" y="2713598"/>
            <a:ext cx="682200" cy="0"/>
            <a:chOff x="862475" y="2054275"/>
            <a:chExt cx="682200" cy="0"/>
          </a:xfrm>
        </p:grpSpPr>
        <p:cxnSp>
          <p:nvCxnSpPr>
            <p:cNvPr id="1148" name="Google Shape;1148;p49"/>
            <p:cNvCxnSpPr/>
            <p:nvPr/>
          </p:nvCxnSpPr>
          <p:spPr>
            <a:xfrm>
              <a:off x="862475" y="2054275"/>
              <a:ext cx="2745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9" name="Google Shape;1149;p49"/>
            <p:cNvCxnSpPr/>
            <p:nvPr/>
          </p:nvCxnSpPr>
          <p:spPr>
            <a:xfrm>
              <a:off x="1270175" y="2054275"/>
              <a:ext cx="2745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50" name="Google Shape;1150;p49"/>
          <p:cNvSpPr txBox="1"/>
          <p:nvPr/>
        </p:nvSpPr>
        <p:spPr>
          <a:xfrm>
            <a:off x="4814456" y="2987169"/>
            <a:ext cx="3612070" cy="149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dirty="0" smtClean="0">
                <a:solidFill>
                  <a:schemeClr val="bg1"/>
                </a:solidFill>
                <a:latin typeface="IBM Plex Sans"/>
                <a:ea typeface="IBM Plex Sans"/>
                <a:cs typeface="IBM Plex Sans"/>
                <a:sym typeface="IBM Plex Sans"/>
                <a:hlinkClick r:id="rId4"/>
              </a:rPr>
              <a:t>GITHUB</a:t>
            </a:r>
            <a:r>
              <a:rPr lang="en-IN" dirty="0" smtClean="0">
                <a:solidFill>
                  <a:schemeClr val="bg1"/>
                </a:solidFill>
                <a:latin typeface="IBM Plex Sans"/>
                <a:ea typeface="IBM Plex Sans"/>
                <a:cs typeface="IBM Plex Sans"/>
                <a:sym typeface="IBM Plex Sans"/>
              </a:rPr>
              <a:t> https</a:t>
            </a:r>
            <a:r>
              <a:rPr lang="en-IN" dirty="0">
                <a:solidFill>
                  <a:schemeClr val="bg1"/>
                </a:solidFill>
                <a:latin typeface="IBM Plex Sans"/>
                <a:ea typeface="IBM Plex Sans"/>
                <a:cs typeface="IBM Plex Sans"/>
                <a:sym typeface="IBM Plex Sans"/>
              </a:rPr>
              <a:t>://github.com/architgarg603/Horizon</a:t>
            </a:r>
            <a:endParaRPr lang="en-IN" dirty="0" smtClean="0">
              <a:solidFill>
                <a:schemeClr val="bg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lvl="0" algn="r">
              <a:spcAft>
                <a:spcPts val="1600"/>
              </a:spcAft>
            </a:pPr>
            <a:r>
              <a:rPr lang="en-IN" dirty="0" smtClean="0">
                <a:solidFill>
                  <a:schemeClr val="bg1"/>
                </a:solidFill>
                <a:latin typeface="IBM Plex Sans"/>
                <a:ea typeface="IBM Plex Sans"/>
                <a:cs typeface="IBM Plex Sans"/>
                <a:sym typeface="IBM Plex Sans"/>
                <a:hlinkClick r:id="rId5"/>
              </a:rPr>
              <a:t>WEBSITE</a:t>
            </a:r>
            <a:r>
              <a:rPr lang="en-IN" dirty="0">
                <a:solidFill>
                  <a:schemeClr val="bg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IN" dirty="0" smtClean="0">
                <a:solidFill>
                  <a:schemeClr val="bg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IN" dirty="0">
                <a:solidFill>
                  <a:schemeClr val="bg1"/>
                </a:solidFill>
                <a:latin typeface="IBM Plex Sans"/>
                <a:ea typeface="IBM Plex Sans"/>
                <a:cs typeface="IBM Plex Sans"/>
                <a:sym typeface="IBM Plex Sans"/>
              </a:rPr>
              <a:t>https://horizoncenter.herokuapp.com/</a:t>
            </a:r>
          </a:p>
        </p:txBody>
      </p:sp>
      <p:sp>
        <p:nvSpPr>
          <p:cNvPr id="1152" name="Google Shape;1152;p49"/>
          <p:cNvSpPr/>
          <p:nvPr/>
        </p:nvSpPr>
        <p:spPr>
          <a:xfrm flipH="1">
            <a:off x="8281771" y="374"/>
            <a:ext cx="862230" cy="862230"/>
          </a:xfrm>
          <a:custGeom>
            <a:avLst/>
            <a:gdLst/>
            <a:ahLst/>
            <a:cxnLst/>
            <a:rect l="l" t="t" r="r" b="b"/>
            <a:pathLst>
              <a:path w="30957" h="30957" extrusionOk="0">
                <a:moveTo>
                  <a:pt x="23015" y="0"/>
                </a:moveTo>
                <a:cubicBezTo>
                  <a:pt x="23015" y="9394"/>
                  <a:pt x="17216" y="18205"/>
                  <a:pt x="7870" y="21610"/>
                </a:cubicBezTo>
                <a:cubicBezTo>
                  <a:pt x="5263" y="22563"/>
                  <a:pt x="2619" y="23015"/>
                  <a:pt x="0" y="23015"/>
                </a:cubicBezTo>
                <a:lnTo>
                  <a:pt x="0" y="30956"/>
                </a:lnTo>
                <a:cubicBezTo>
                  <a:pt x="3512" y="30956"/>
                  <a:pt x="7096" y="30349"/>
                  <a:pt x="10597" y="29087"/>
                </a:cubicBezTo>
                <a:cubicBezTo>
                  <a:pt x="23158" y="24515"/>
                  <a:pt x="30956" y="12657"/>
                  <a:pt x="30956" y="12"/>
                </a:cubicBezTo>
                <a:lnTo>
                  <a:pt x="23015" y="12"/>
                </a:lnTo>
                <a:lnTo>
                  <a:pt x="23015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6" r="20076"/>
          <a:stretch/>
        </p:blipFill>
        <p:spPr>
          <a:xfrm>
            <a:off x="688951" y="657379"/>
            <a:ext cx="3984165" cy="336433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9"/>
          <p:cNvSpPr txBox="1">
            <a:spLocks noGrp="1"/>
          </p:cNvSpPr>
          <p:nvPr>
            <p:ph type="title"/>
          </p:nvPr>
        </p:nvSpPr>
        <p:spPr>
          <a:xfrm>
            <a:off x="713100" y="2203650"/>
            <a:ext cx="19602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TABLE OF CONTENTS</a:t>
            </a:r>
            <a:endParaRPr b="1" dirty="0"/>
          </a:p>
        </p:txBody>
      </p:sp>
      <p:sp>
        <p:nvSpPr>
          <p:cNvPr id="602" name="Google Shape;602;p29"/>
          <p:cNvSpPr txBox="1">
            <a:spLocks noGrp="1"/>
          </p:cNvSpPr>
          <p:nvPr>
            <p:ph type="subTitle" idx="1"/>
          </p:nvPr>
        </p:nvSpPr>
        <p:spPr>
          <a:xfrm>
            <a:off x="3174275" y="1516963"/>
            <a:ext cx="21762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INTRODUCTION</a:t>
            </a:r>
            <a:endParaRPr b="1" dirty="0"/>
          </a:p>
        </p:txBody>
      </p:sp>
      <p:sp>
        <p:nvSpPr>
          <p:cNvPr id="604" name="Google Shape;604;p29"/>
          <p:cNvSpPr txBox="1">
            <a:spLocks noGrp="1"/>
          </p:cNvSpPr>
          <p:nvPr>
            <p:ph type="title" idx="3"/>
          </p:nvPr>
        </p:nvSpPr>
        <p:spPr>
          <a:xfrm>
            <a:off x="3170175" y="944263"/>
            <a:ext cx="109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05" name="Google Shape;605;p29"/>
          <p:cNvSpPr txBox="1">
            <a:spLocks noGrp="1"/>
          </p:cNvSpPr>
          <p:nvPr>
            <p:ph type="subTitle" idx="4"/>
          </p:nvPr>
        </p:nvSpPr>
        <p:spPr>
          <a:xfrm>
            <a:off x="5989625" y="1516963"/>
            <a:ext cx="21762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Inspiration</a:t>
            </a:r>
            <a:endParaRPr b="1" dirty="0"/>
          </a:p>
        </p:txBody>
      </p:sp>
      <p:sp>
        <p:nvSpPr>
          <p:cNvPr id="607" name="Google Shape;607;p29"/>
          <p:cNvSpPr txBox="1">
            <a:spLocks noGrp="1"/>
          </p:cNvSpPr>
          <p:nvPr>
            <p:ph type="title" idx="6"/>
          </p:nvPr>
        </p:nvSpPr>
        <p:spPr>
          <a:xfrm>
            <a:off x="5985525" y="944263"/>
            <a:ext cx="109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08" name="Google Shape;608;p29"/>
          <p:cNvSpPr txBox="1">
            <a:spLocks noGrp="1"/>
          </p:cNvSpPr>
          <p:nvPr>
            <p:ph type="subTitle" idx="7"/>
          </p:nvPr>
        </p:nvSpPr>
        <p:spPr>
          <a:xfrm>
            <a:off x="3174275" y="3311613"/>
            <a:ext cx="21762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Authorization</a:t>
            </a:r>
            <a:endParaRPr b="1" dirty="0"/>
          </a:p>
        </p:txBody>
      </p:sp>
      <p:sp>
        <p:nvSpPr>
          <p:cNvPr id="610" name="Google Shape;610;p29"/>
          <p:cNvSpPr txBox="1">
            <a:spLocks noGrp="1"/>
          </p:cNvSpPr>
          <p:nvPr>
            <p:ph type="title" idx="9"/>
          </p:nvPr>
        </p:nvSpPr>
        <p:spPr>
          <a:xfrm>
            <a:off x="3170175" y="2738913"/>
            <a:ext cx="109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11" name="Google Shape;611;p29"/>
          <p:cNvSpPr txBox="1">
            <a:spLocks noGrp="1"/>
          </p:cNvSpPr>
          <p:nvPr>
            <p:ph type="subTitle" idx="13"/>
          </p:nvPr>
        </p:nvSpPr>
        <p:spPr>
          <a:xfrm>
            <a:off x="5989625" y="3311613"/>
            <a:ext cx="21762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Technology Used</a:t>
            </a:r>
            <a:endParaRPr b="1" dirty="0"/>
          </a:p>
        </p:txBody>
      </p:sp>
      <p:sp>
        <p:nvSpPr>
          <p:cNvPr id="613" name="Google Shape;613;p29"/>
          <p:cNvSpPr txBox="1">
            <a:spLocks noGrp="1"/>
          </p:cNvSpPr>
          <p:nvPr>
            <p:ph type="title" idx="15"/>
          </p:nvPr>
        </p:nvSpPr>
        <p:spPr>
          <a:xfrm>
            <a:off x="5985525" y="2738913"/>
            <a:ext cx="109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30"/>
          <p:cNvSpPr txBox="1">
            <a:spLocks noGrp="1"/>
          </p:cNvSpPr>
          <p:nvPr>
            <p:ph type="title"/>
          </p:nvPr>
        </p:nvSpPr>
        <p:spPr>
          <a:xfrm>
            <a:off x="5469171" y="343022"/>
            <a:ext cx="3150000" cy="4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Horizon</a:t>
            </a:r>
            <a:endParaRPr sz="2400" b="1" dirty="0"/>
          </a:p>
        </p:txBody>
      </p:sp>
      <p:pic>
        <p:nvPicPr>
          <p:cNvPr id="619" name="Google Shape;61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46175" y="595900"/>
            <a:ext cx="3951600" cy="3951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0" name="Google Shape;620;p30"/>
          <p:cNvSpPr txBox="1">
            <a:spLocks noGrp="1"/>
          </p:cNvSpPr>
          <p:nvPr>
            <p:ph type="subTitle" idx="1"/>
          </p:nvPr>
        </p:nvSpPr>
        <p:spPr>
          <a:xfrm>
            <a:off x="5264729" y="677990"/>
            <a:ext cx="3347516" cy="43512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IN" dirty="0"/>
              <a:t>	Horizon is a patient centred information exchange system that allows patients to upload their medical documents so that they can be accessed online. </a:t>
            </a:r>
          </a:p>
          <a:p>
            <a:pPr algn="just"/>
            <a:endParaRPr lang="en-IN" dirty="0"/>
          </a:p>
          <a:p>
            <a:pPr algn="just"/>
            <a:r>
              <a:rPr lang="en-IN" dirty="0"/>
              <a:t>	It allows the respective doctors to write online prescriptions and upload the latest test reports online.</a:t>
            </a:r>
          </a:p>
          <a:p>
            <a:pPr algn="just"/>
            <a:r>
              <a:rPr lang="en-IN" dirty="0"/>
              <a:t> </a:t>
            </a:r>
          </a:p>
          <a:p>
            <a:pPr algn="just"/>
            <a:r>
              <a:rPr lang="en-IN" dirty="0"/>
              <a:t>	No one is allowed to access and edit the details until unless the doctor and the respective patient are connected.</a:t>
            </a:r>
          </a:p>
          <a:p>
            <a:pPr algn="just"/>
            <a:endParaRPr lang="en-IN" dirty="0"/>
          </a:p>
          <a:p>
            <a:pPr algn="just"/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8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Inspiration</a:t>
            </a:r>
            <a:endParaRPr sz="2800" b="1" dirty="0"/>
          </a:p>
        </p:txBody>
      </p:sp>
      <p:sp>
        <p:nvSpPr>
          <p:cNvPr id="596" name="Google Shape;596;p28"/>
          <p:cNvSpPr txBox="1"/>
          <p:nvPr/>
        </p:nvSpPr>
        <p:spPr>
          <a:xfrm>
            <a:off x="713100" y="1201813"/>
            <a:ext cx="4641682" cy="3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The inspiration came from the various people like :</a:t>
            </a:r>
          </a:p>
          <a:p>
            <a:pPr marL="342900" lvl="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lvl="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People who were travelling so long for just collecting their lab reports.</a:t>
            </a:r>
          </a:p>
          <a:p>
            <a:pPr marL="342900" lvl="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People who were worried about their lost prescriptions, </a:t>
            </a:r>
          </a:p>
          <a:p>
            <a:pPr marL="342900" lvl="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People who were not aware of the availability time of the doctors, </a:t>
            </a:r>
          </a:p>
          <a:p>
            <a:pPr marL="342900" lvl="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People who use to forget to keep their documents with them in a hurry.</a:t>
            </a:r>
          </a:p>
          <a:p>
            <a:pPr marL="342900" lvl="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Last but not the least, crowded hospitals became the major inspiration during COVID-19.</a:t>
            </a:r>
            <a:endParaRPr sz="1300" dirty="0">
              <a:solidFill>
                <a:schemeClr val="bg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22" name="Google Shape;9398;p67"/>
          <p:cNvGrpSpPr/>
          <p:nvPr/>
        </p:nvGrpSpPr>
        <p:grpSpPr>
          <a:xfrm>
            <a:off x="6077525" y="1645971"/>
            <a:ext cx="1600404" cy="1592248"/>
            <a:chOff x="-49764975" y="3551225"/>
            <a:chExt cx="299300" cy="300650"/>
          </a:xfrm>
        </p:grpSpPr>
        <p:sp>
          <p:nvSpPr>
            <p:cNvPr id="23" name="Google Shape;9399;p67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400;p67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401;p67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402;p67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403;p67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404;p67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405;p67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406;p67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407;p67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408;p67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9;p67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34"/>
          <p:cNvSpPr/>
          <p:nvPr/>
        </p:nvSpPr>
        <p:spPr>
          <a:xfrm>
            <a:off x="860375" y="2984997"/>
            <a:ext cx="3520800" cy="1619100"/>
          </a:xfrm>
          <a:prstGeom prst="roundRect">
            <a:avLst>
              <a:gd name="adj" fmla="val 49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34"/>
          <p:cNvSpPr/>
          <p:nvPr/>
        </p:nvSpPr>
        <p:spPr>
          <a:xfrm>
            <a:off x="4910100" y="1200322"/>
            <a:ext cx="3520800" cy="1619100"/>
          </a:xfrm>
          <a:prstGeom prst="roundRect">
            <a:avLst>
              <a:gd name="adj" fmla="val 49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34"/>
          <p:cNvSpPr/>
          <p:nvPr/>
        </p:nvSpPr>
        <p:spPr>
          <a:xfrm>
            <a:off x="4910100" y="2984997"/>
            <a:ext cx="3520800" cy="1619100"/>
          </a:xfrm>
          <a:prstGeom prst="roundRect">
            <a:avLst>
              <a:gd name="adj" fmla="val 49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34"/>
          <p:cNvSpPr/>
          <p:nvPr/>
        </p:nvSpPr>
        <p:spPr>
          <a:xfrm>
            <a:off x="860375" y="1200322"/>
            <a:ext cx="3520800" cy="1619100"/>
          </a:xfrm>
          <a:prstGeom prst="roundRect">
            <a:avLst>
              <a:gd name="adj" fmla="val 49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3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Patient Side</a:t>
            </a:r>
            <a:endParaRPr b="1" dirty="0"/>
          </a:p>
        </p:txBody>
      </p:sp>
      <p:sp>
        <p:nvSpPr>
          <p:cNvPr id="740" name="Google Shape;740;p34"/>
          <p:cNvSpPr txBox="1">
            <a:spLocks noGrp="1"/>
          </p:cNvSpPr>
          <p:nvPr>
            <p:ph type="subTitle" idx="1"/>
          </p:nvPr>
        </p:nvSpPr>
        <p:spPr>
          <a:xfrm>
            <a:off x="1291463" y="1396300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Add / Edit Personal Details</a:t>
            </a:r>
            <a:endParaRPr sz="1400" b="1" dirty="0"/>
          </a:p>
        </p:txBody>
      </p:sp>
      <p:sp>
        <p:nvSpPr>
          <p:cNvPr id="741" name="Google Shape;741;p34"/>
          <p:cNvSpPr txBox="1">
            <a:spLocks noGrp="1"/>
          </p:cNvSpPr>
          <p:nvPr>
            <p:ph type="subTitle" idx="2"/>
          </p:nvPr>
        </p:nvSpPr>
        <p:spPr>
          <a:xfrm>
            <a:off x="1291475" y="1729214"/>
            <a:ext cx="26586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Patient can add and edit their personal details like name, phone number, age etc.</a:t>
            </a:r>
            <a:endParaRPr dirty="0"/>
          </a:p>
        </p:txBody>
      </p:sp>
      <p:sp>
        <p:nvSpPr>
          <p:cNvPr id="742" name="Google Shape;742;p34"/>
          <p:cNvSpPr txBox="1">
            <a:spLocks noGrp="1"/>
          </p:cNvSpPr>
          <p:nvPr>
            <p:ph type="subTitle" idx="3"/>
          </p:nvPr>
        </p:nvSpPr>
        <p:spPr>
          <a:xfrm>
            <a:off x="1291463" y="318918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Add Prescription</a:t>
            </a:r>
            <a:endParaRPr sz="1400" b="1" dirty="0"/>
          </a:p>
        </p:txBody>
      </p:sp>
      <p:sp>
        <p:nvSpPr>
          <p:cNvPr id="743" name="Google Shape;743;p34"/>
          <p:cNvSpPr txBox="1">
            <a:spLocks noGrp="1"/>
          </p:cNvSpPr>
          <p:nvPr>
            <p:ph type="subTitle" idx="4"/>
          </p:nvPr>
        </p:nvSpPr>
        <p:spPr>
          <a:xfrm>
            <a:off x="1291463" y="3522090"/>
            <a:ext cx="26586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Patient can add prescription just by clicking image and adding basic details like doctor name, department, date </a:t>
            </a:r>
            <a:r>
              <a:rPr lang="en-IN" dirty="0" err="1"/>
              <a:t>etc</a:t>
            </a:r>
            <a:endParaRPr dirty="0"/>
          </a:p>
        </p:txBody>
      </p:sp>
      <p:sp>
        <p:nvSpPr>
          <p:cNvPr id="744" name="Google Shape;744;p34"/>
          <p:cNvSpPr txBox="1">
            <a:spLocks noGrp="1"/>
          </p:cNvSpPr>
          <p:nvPr>
            <p:ph type="subTitle" idx="5"/>
          </p:nvPr>
        </p:nvSpPr>
        <p:spPr>
          <a:xfrm>
            <a:off x="5341188" y="1396300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Add Lab Reports</a:t>
            </a:r>
            <a:endParaRPr sz="1400" b="1" dirty="0"/>
          </a:p>
        </p:txBody>
      </p:sp>
      <p:sp>
        <p:nvSpPr>
          <p:cNvPr id="745" name="Google Shape;745;p34"/>
          <p:cNvSpPr txBox="1">
            <a:spLocks noGrp="1"/>
          </p:cNvSpPr>
          <p:nvPr>
            <p:ph type="subTitle" idx="6"/>
          </p:nvPr>
        </p:nvSpPr>
        <p:spPr>
          <a:xfrm>
            <a:off x="5341200" y="1729214"/>
            <a:ext cx="26586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Patient can add there respective lab reports </a:t>
            </a:r>
            <a:r>
              <a:rPr lang="en-IN" dirty="0"/>
              <a:t>so that they can access them later from anywhere</a:t>
            </a:r>
            <a:endParaRPr dirty="0"/>
          </a:p>
        </p:txBody>
      </p:sp>
      <p:sp>
        <p:nvSpPr>
          <p:cNvPr id="746" name="Google Shape;746;p34"/>
          <p:cNvSpPr txBox="1">
            <a:spLocks noGrp="1"/>
          </p:cNvSpPr>
          <p:nvPr>
            <p:ph type="subTitle" idx="7"/>
          </p:nvPr>
        </p:nvSpPr>
        <p:spPr>
          <a:xfrm>
            <a:off x="5341188" y="318918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Check Doctor Profile</a:t>
            </a:r>
            <a:endParaRPr sz="1400" b="1" dirty="0"/>
          </a:p>
        </p:txBody>
      </p:sp>
      <p:sp>
        <p:nvSpPr>
          <p:cNvPr id="747" name="Google Shape;747;p34"/>
          <p:cNvSpPr txBox="1">
            <a:spLocks noGrp="1"/>
          </p:cNvSpPr>
          <p:nvPr>
            <p:ph type="subTitle" idx="8"/>
          </p:nvPr>
        </p:nvSpPr>
        <p:spPr>
          <a:xfrm>
            <a:off x="5341188" y="3522090"/>
            <a:ext cx="26586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Patient can check doctor’s profile to know about doctors contact, fees, timing, department etc.</a:t>
            </a:r>
            <a:endParaRPr dirty="0"/>
          </a:p>
        </p:txBody>
      </p:sp>
      <p:sp>
        <p:nvSpPr>
          <p:cNvPr id="748" name="Google Shape;748;p34"/>
          <p:cNvSpPr/>
          <p:nvPr/>
        </p:nvSpPr>
        <p:spPr>
          <a:xfrm>
            <a:off x="713100" y="1872622"/>
            <a:ext cx="274500" cy="27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34"/>
          <p:cNvSpPr/>
          <p:nvPr/>
        </p:nvSpPr>
        <p:spPr>
          <a:xfrm>
            <a:off x="713100" y="3657297"/>
            <a:ext cx="274500" cy="27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4"/>
          <p:cNvSpPr/>
          <p:nvPr/>
        </p:nvSpPr>
        <p:spPr>
          <a:xfrm>
            <a:off x="4775748" y="1872622"/>
            <a:ext cx="274500" cy="27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4"/>
          <p:cNvSpPr/>
          <p:nvPr/>
        </p:nvSpPr>
        <p:spPr>
          <a:xfrm>
            <a:off x="4775748" y="3657297"/>
            <a:ext cx="274500" cy="27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34"/>
          <p:cNvSpPr/>
          <p:nvPr/>
        </p:nvSpPr>
        <p:spPr>
          <a:xfrm>
            <a:off x="860375" y="2984997"/>
            <a:ext cx="3520800" cy="1619100"/>
          </a:xfrm>
          <a:prstGeom prst="roundRect">
            <a:avLst>
              <a:gd name="adj" fmla="val 49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34"/>
          <p:cNvSpPr/>
          <p:nvPr/>
        </p:nvSpPr>
        <p:spPr>
          <a:xfrm>
            <a:off x="4910100" y="1200322"/>
            <a:ext cx="3520800" cy="1619100"/>
          </a:xfrm>
          <a:prstGeom prst="roundRect">
            <a:avLst>
              <a:gd name="adj" fmla="val 49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34"/>
          <p:cNvSpPr/>
          <p:nvPr/>
        </p:nvSpPr>
        <p:spPr>
          <a:xfrm>
            <a:off x="4910100" y="2984997"/>
            <a:ext cx="3520800" cy="1619100"/>
          </a:xfrm>
          <a:prstGeom prst="roundRect">
            <a:avLst>
              <a:gd name="adj" fmla="val 49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34"/>
          <p:cNvSpPr/>
          <p:nvPr/>
        </p:nvSpPr>
        <p:spPr>
          <a:xfrm>
            <a:off x="860375" y="1200322"/>
            <a:ext cx="3520800" cy="1619100"/>
          </a:xfrm>
          <a:prstGeom prst="roundRect">
            <a:avLst>
              <a:gd name="adj" fmla="val 49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3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Doctor’s Side</a:t>
            </a:r>
            <a:endParaRPr b="1" dirty="0"/>
          </a:p>
        </p:txBody>
      </p:sp>
      <p:sp>
        <p:nvSpPr>
          <p:cNvPr id="740" name="Google Shape;740;p34"/>
          <p:cNvSpPr txBox="1">
            <a:spLocks noGrp="1"/>
          </p:cNvSpPr>
          <p:nvPr>
            <p:ph type="subTitle" idx="1"/>
          </p:nvPr>
        </p:nvSpPr>
        <p:spPr>
          <a:xfrm>
            <a:off x="1291463" y="1396300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Add / Edit Personal Details</a:t>
            </a:r>
            <a:endParaRPr sz="1400" b="1" dirty="0"/>
          </a:p>
        </p:txBody>
      </p:sp>
      <p:sp>
        <p:nvSpPr>
          <p:cNvPr id="741" name="Google Shape;741;p34"/>
          <p:cNvSpPr txBox="1">
            <a:spLocks noGrp="1"/>
          </p:cNvSpPr>
          <p:nvPr>
            <p:ph type="subTitle" idx="2"/>
          </p:nvPr>
        </p:nvSpPr>
        <p:spPr>
          <a:xfrm>
            <a:off x="1291475" y="1729214"/>
            <a:ext cx="26586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Doctor can add and edit their personal details like name, phone number,fees etc.</a:t>
            </a:r>
            <a:endParaRPr dirty="0"/>
          </a:p>
        </p:txBody>
      </p:sp>
      <p:sp>
        <p:nvSpPr>
          <p:cNvPr id="742" name="Google Shape;742;p34"/>
          <p:cNvSpPr txBox="1">
            <a:spLocks noGrp="1"/>
          </p:cNvSpPr>
          <p:nvPr>
            <p:ph type="subTitle" idx="3"/>
          </p:nvPr>
        </p:nvSpPr>
        <p:spPr>
          <a:xfrm>
            <a:off x="1249901" y="3189188"/>
            <a:ext cx="2781772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Prescription</a:t>
            </a:r>
            <a:r>
              <a:rPr lang="en-IN" sz="1400" b="1" dirty="0"/>
              <a:t> / E-Prescription</a:t>
            </a:r>
            <a:endParaRPr sz="1400" b="1" dirty="0"/>
          </a:p>
        </p:txBody>
      </p:sp>
      <p:sp>
        <p:nvSpPr>
          <p:cNvPr id="743" name="Google Shape;743;p34"/>
          <p:cNvSpPr txBox="1">
            <a:spLocks noGrp="1"/>
          </p:cNvSpPr>
          <p:nvPr>
            <p:ph type="subTitle" idx="4"/>
          </p:nvPr>
        </p:nvSpPr>
        <p:spPr>
          <a:xfrm>
            <a:off x="1211072" y="3522090"/>
            <a:ext cx="3049197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Doctor can add and view prescription or E prescription to the patient’s profile only after patient accepts the connection request.</a:t>
            </a:r>
            <a:endParaRPr dirty="0"/>
          </a:p>
        </p:txBody>
      </p:sp>
      <p:sp>
        <p:nvSpPr>
          <p:cNvPr id="744" name="Google Shape;744;p34"/>
          <p:cNvSpPr txBox="1">
            <a:spLocks noGrp="1"/>
          </p:cNvSpPr>
          <p:nvPr>
            <p:ph type="subTitle" idx="5"/>
          </p:nvPr>
        </p:nvSpPr>
        <p:spPr>
          <a:xfrm>
            <a:off x="5341188" y="1396300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" sz="1400" b="1" dirty="0"/>
              <a:t>Check Patient Profile</a:t>
            </a:r>
            <a:endParaRPr sz="1400" b="1" dirty="0"/>
          </a:p>
        </p:txBody>
      </p:sp>
      <p:sp>
        <p:nvSpPr>
          <p:cNvPr id="745" name="Google Shape;745;p34"/>
          <p:cNvSpPr txBox="1">
            <a:spLocks noGrp="1"/>
          </p:cNvSpPr>
          <p:nvPr>
            <p:ph type="subTitle" idx="6"/>
          </p:nvPr>
        </p:nvSpPr>
        <p:spPr>
          <a:xfrm>
            <a:off x="5341200" y="1729214"/>
            <a:ext cx="26586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Doctor can check patient’s profile to contact them and send request as well.</a:t>
            </a:r>
            <a:endParaRPr dirty="0"/>
          </a:p>
        </p:txBody>
      </p:sp>
      <p:sp>
        <p:nvSpPr>
          <p:cNvPr id="746" name="Google Shape;746;p34"/>
          <p:cNvSpPr txBox="1">
            <a:spLocks noGrp="1"/>
          </p:cNvSpPr>
          <p:nvPr>
            <p:ph type="subTitle" idx="7"/>
          </p:nvPr>
        </p:nvSpPr>
        <p:spPr>
          <a:xfrm>
            <a:off x="5341188" y="3189188"/>
            <a:ext cx="26586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1400" b="1" dirty="0"/>
              <a:t>Lab Reports</a:t>
            </a:r>
          </a:p>
        </p:txBody>
      </p:sp>
      <p:sp>
        <p:nvSpPr>
          <p:cNvPr id="747" name="Google Shape;747;p34"/>
          <p:cNvSpPr txBox="1">
            <a:spLocks noGrp="1"/>
          </p:cNvSpPr>
          <p:nvPr>
            <p:ph type="subTitle" idx="8"/>
          </p:nvPr>
        </p:nvSpPr>
        <p:spPr>
          <a:xfrm>
            <a:off x="5341188" y="3522090"/>
            <a:ext cx="26586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/>
              <a:t>Doctor can add and view patient’s lab reports </a:t>
            </a:r>
            <a:r>
              <a:rPr lang="en-IN" dirty="0"/>
              <a:t>only after connecting to patient.</a:t>
            </a:r>
          </a:p>
        </p:txBody>
      </p:sp>
      <p:sp>
        <p:nvSpPr>
          <p:cNvPr id="748" name="Google Shape;748;p34"/>
          <p:cNvSpPr/>
          <p:nvPr/>
        </p:nvSpPr>
        <p:spPr>
          <a:xfrm>
            <a:off x="713100" y="1872622"/>
            <a:ext cx="274500" cy="27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34"/>
          <p:cNvSpPr/>
          <p:nvPr/>
        </p:nvSpPr>
        <p:spPr>
          <a:xfrm>
            <a:off x="713100" y="3657297"/>
            <a:ext cx="274500" cy="27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4"/>
          <p:cNvSpPr/>
          <p:nvPr/>
        </p:nvSpPr>
        <p:spPr>
          <a:xfrm>
            <a:off x="4775748" y="1872622"/>
            <a:ext cx="274500" cy="27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4"/>
          <p:cNvSpPr/>
          <p:nvPr/>
        </p:nvSpPr>
        <p:spPr>
          <a:xfrm>
            <a:off x="4775748" y="3657297"/>
            <a:ext cx="274500" cy="27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4299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37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Authorization</a:t>
            </a:r>
            <a:endParaRPr b="1" dirty="0"/>
          </a:p>
        </p:txBody>
      </p:sp>
      <p:graphicFrame>
        <p:nvGraphicFramePr>
          <p:cNvPr id="771" name="Google Shape;771;p37"/>
          <p:cNvGraphicFramePr/>
          <p:nvPr>
            <p:extLst>
              <p:ext uri="{D42A27DB-BD31-4B8C-83A1-F6EECF244321}">
                <p14:modId xmlns:p14="http://schemas.microsoft.com/office/powerpoint/2010/main" val="346514628"/>
              </p:ext>
            </p:extLst>
          </p:nvPr>
        </p:nvGraphicFramePr>
        <p:xfrm>
          <a:off x="717250" y="1481075"/>
          <a:ext cx="7717726" cy="3214970"/>
        </p:xfrm>
        <a:graphic>
          <a:graphicData uri="http://schemas.openxmlformats.org/drawingml/2006/table">
            <a:tbl>
              <a:tblPr>
                <a:noFill/>
                <a:tableStyleId>{1111EF24-29C2-4454-AB22-4E1A5552D7BB}</a:tableStyleId>
              </a:tblPr>
              <a:tblGrid>
                <a:gridCol w="12500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54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4545">
                  <a:extLst>
                    <a:ext uri="{9D8B030D-6E8A-4147-A177-3AD203B41FA5}">
                      <a16:colId xmlns:a16="http://schemas.microsoft.com/office/drawing/2014/main" val="2375699661"/>
                    </a:ext>
                  </a:extLst>
                </a:gridCol>
                <a:gridCol w="1472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2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2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Patient’s</a:t>
                      </a:r>
                      <a:r>
                        <a:rPr lang="en" b="1" baseline="0" dirty="0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Profile</a:t>
                      </a:r>
                      <a:endParaRPr b="1" dirty="0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Doctor’s Profile</a:t>
                      </a:r>
                      <a:endParaRPr b="1" dirty="0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Lab Reports</a:t>
                      </a:r>
                      <a:endParaRPr b="1" dirty="0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Prescription</a:t>
                      </a:r>
                      <a:endParaRPr b="1" dirty="0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E-Prescription</a:t>
                      </a:r>
                      <a:endParaRPr b="1" dirty="0">
                        <a:solidFill>
                          <a:srgbClr val="FFFFF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Patient</a:t>
                      </a:r>
                      <a:endParaRPr sz="1200" dirty="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   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1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Doctor before connecting</a:t>
                      </a:r>
                      <a:endParaRPr sz="1200" dirty="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1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Doctor after connecting</a:t>
                      </a:r>
                      <a:endParaRPr sz="1200" dirty="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1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775" name="Google Shape;775;p37"/>
          <p:cNvGrpSpPr/>
          <p:nvPr/>
        </p:nvGrpSpPr>
        <p:grpSpPr>
          <a:xfrm>
            <a:off x="3362598" y="2878262"/>
            <a:ext cx="347400" cy="347400"/>
            <a:chOff x="3118962" y="2680841"/>
            <a:chExt cx="347400" cy="347400"/>
          </a:xfrm>
        </p:grpSpPr>
        <p:sp>
          <p:nvSpPr>
            <p:cNvPr id="776" name="Google Shape;776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" name="Google Shape;778;p37"/>
          <p:cNvGrpSpPr/>
          <p:nvPr/>
        </p:nvGrpSpPr>
        <p:grpSpPr>
          <a:xfrm>
            <a:off x="3362598" y="3569191"/>
            <a:ext cx="347400" cy="347400"/>
            <a:chOff x="3118962" y="2680841"/>
            <a:chExt cx="347400" cy="347400"/>
          </a:xfrm>
        </p:grpSpPr>
        <p:sp>
          <p:nvSpPr>
            <p:cNvPr id="779" name="Google Shape;779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37"/>
          <p:cNvGrpSpPr/>
          <p:nvPr/>
        </p:nvGrpSpPr>
        <p:grpSpPr>
          <a:xfrm>
            <a:off x="2289021" y="3564326"/>
            <a:ext cx="347400" cy="347400"/>
            <a:chOff x="3118962" y="2680841"/>
            <a:chExt cx="347400" cy="347400"/>
          </a:xfrm>
        </p:grpSpPr>
        <p:sp>
          <p:nvSpPr>
            <p:cNvPr id="782" name="Google Shape;782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37"/>
          <p:cNvGrpSpPr/>
          <p:nvPr/>
        </p:nvGrpSpPr>
        <p:grpSpPr>
          <a:xfrm>
            <a:off x="7491224" y="2874568"/>
            <a:ext cx="347400" cy="347400"/>
            <a:chOff x="3118962" y="2055825"/>
            <a:chExt cx="347400" cy="347400"/>
          </a:xfrm>
        </p:grpSpPr>
        <p:sp>
          <p:nvSpPr>
            <p:cNvPr id="788" name="Google Shape;788;p37"/>
            <p:cNvSpPr/>
            <p:nvPr/>
          </p:nvSpPr>
          <p:spPr>
            <a:xfrm>
              <a:off x="3118962" y="2055825"/>
              <a:ext cx="347400" cy="34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3220228" y="2157609"/>
              <a:ext cx="144500" cy="144166"/>
            </a:xfrm>
            <a:custGeom>
              <a:avLst/>
              <a:gdLst/>
              <a:ahLst/>
              <a:cxnLst/>
              <a:rect l="l" t="t" r="r" b="b"/>
              <a:pathLst>
                <a:path w="11665" h="11638" extrusionOk="0">
                  <a:moveTo>
                    <a:pt x="1465" y="1"/>
                  </a:moveTo>
                  <a:lnTo>
                    <a:pt x="1" y="1466"/>
                  </a:lnTo>
                  <a:lnTo>
                    <a:pt x="4422" y="5833"/>
                  </a:lnTo>
                  <a:lnTo>
                    <a:pt x="1" y="10200"/>
                  </a:lnTo>
                  <a:lnTo>
                    <a:pt x="1465" y="11637"/>
                  </a:lnTo>
                  <a:lnTo>
                    <a:pt x="5832" y="7270"/>
                  </a:lnTo>
                  <a:lnTo>
                    <a:pt x="10199" y="11637"/>
                  </a:lnTo>
                  <a:lnTo>
                    <a:pt x="11664" y="10200"/>
                  </a:lnTo>
                  <a:lnTo>
                    <a:pt x="7243" y="5833"/>
                  </a:lnTo>
                  <a:lnTo>
                    <a:pt x="11664" y="1466"/>
                  </a:lnTo>
                  <a:lnTo>
                    <a:pt x="10199" y="1"/>
                  </a:lnTo>
                  <a:lnTo>
                    <a:pt x="5832" y="436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oogle Shape;793;p37"/>
          <p:cNvGrpSpPr/>
          <p:nvPr/>
        </p:nvGrpSpPr>
        <p:grpSpPr>
          <a:xfrm>
            <a:off x="7491224" y="3564326"/>
            <a:ext cx="347400" cy="347400"/>
            <a:chOff x="3118962" y="2680841"/>
            <a:chExt cx="347400" cy="347400"/>
          </a:xfrm>
        </p:grpSpPr>
        <p:sp>
          <p:nvSpPr>
            <p:cNvPr id="794" name="Google Shape;794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" name="Google Shape;796;p37"/>
          <p:cNvGrpSpPr/>
          <p:nvPr/>
        </p:nvGrpSpPr>
        <p:grpSpPr>
          <a:xfrm>
            <a:off x="6033396" y="2878767"/>
            <a:ext cx="347400" cy="347400"/>
            <a:chOff x="3118962" y="2055825"/>
            <a:chExt cx="347400" cy="347400"/>
          </a:xfrm>
        </p:grpSpPr>
        <p:sp>
          <p:nvSpPr>
            <p:cNvPr id="797" name="Google Shape;797;p37"/>
            <p:cNvSpPr/>
            <p:nvPr/>
          </p:nvSpPr>
          <p:spPr>
            <a:xfrm>
              <a:off x="3118962" y="2055825"/>
              <a:ext cx="347400" cy="34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7"/>
            <p:cNvSpPr/>
            <p:nvPr/>
          </p:nvSpPr>
          <p:spPr>
            <a:xfrm>
              <a:off x="3220228" y="2157609"/>
              <a:ext cx="144500" cy="144166"/>
            </a:xfrm>
            <a:custGeom>
              <a:avLst/>
              <a:gdLst/>
              <a:ahLst/>
              <a:cxnLst/>
              <a:rect l="l" t="t" r="r" b="b"/>
              <a:pathLst>
                <a:path w="11665" h="11638" extrusionOk="0">
                  <a:moveTo>
                    <a:pt x="1465" y="1"/>
                  </a:moveTo>
                  <a:lnTo>
                    <a:pt x="1" y="1466"/>
                  </a:lnTo>
                  <a:lnTo>
                    <a:pt x="4422" y="5833"/>
                  </a:lnTo>
                  <a:lnTo>
                    <a:pt x="1" y="10200"/>
                  </a:lnTo>
                  <a:lnTo>
                    <a:pt x="1465" y="11637"/>
                  </a:lnTo>
                  <a:lnTo>
                    <a:pt x="5832" y="7270"/>
                  </a:lnTo>
                  <a:lnTo>
                    <a:pt x="10199" y="11637"/>
                  </a:lnTo>
                  <a:lnTo>
                    <a:pt x="11664" y="10200"/>
                  </a:lnTo>
                  <a:lnTo>
                    <a:pt x="7243" y="5833"/>
                  </a:lnTo>
                  <a:lnTo>
                    <a:pt x="11664" y="1466"/>
                  </a:lnTo>
                  <a:lnTo>
                    <a:pt x="10199" y="1"/>
                  </a:lnTo>
                  <a:lnTo>
                    <a:pt x="5832" y="436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37"/>
          <p:cNvGrpSpPr/>
          <p:nvPr/>
        </p:nvGrpSpPr>
        <p:grpSpPr>
          <a:xfrm>
            <a:off x="6033396" y="2188621"/>
            <a:ext cx="347400" cy="347400"/>
            <a:chOff x="3118962" y="2680841"/>
            <a:chExt cx="347400" cy="347400"/>
          </a:xfrm>
        </p:grpSpPr>
        <p:sp>
          <p:nvSpPr>
            <p:cNvPr id="803" name="Google Shape;803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37"/>
          <p:cNvGrpSpPr/>
          <p:nvPr/>
        </p:nvGrpSpPr>
        <p:grpSpPr>
          <a:xfrm>
            <a:off x="6033396" y="3564326"/>
            <a:ext cx="347400" cy="347400"/>
            <a:chOff x="3118962" y="2680841"/>
            <a:chExt cx="347400" cy="347400"/>
          </a:xfrm>
        </p:grpSpPr>
        <p:sp>
          <p:nvSpPr>
            <p:cNvPr id="806" name="Google Shape;806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7"/>
          <p:cNvGrpSpPr/>
          <p:nvPr/>
        </p:nvGrpSpPr>
        <p:grpSpPr>
          <a:xfrm>
            <a:off x="4575607" y="2183913"/>
            <a:ext cx="347400" cy="347400"/>
            <a:chOff x="3118962" y="2680841"/>
            <a:chExt cx="347400" cy="347400"/>
          </a:xfrm>
        </p:grpSpPr>
        <p:sp>
          <p:nvSpPr>
            <p:cNvPr id="809" name="Google Shape;809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808;p37"/>
          <p:cNvGrpSpPr/>
          <p:nvPr/>
        </p:nvGrpSpPr>
        <p:grpSpPr>
          <a:xfrm>
            <a:off x="3362598" y="2183913"/>
            <a:ext cx="347400" cy="347400"/>
            <a:chOff x="3118962" y="2680841"/>
            <a:chExt cx="347400" cy="347400"/>
          </a:xfrm>
        </p:grpSpPr>
        <p:sp>
          <p:nvSpPr>
            <p:cNvPr id="53" name="Google Shape;809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10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808;p37"/>
          <p:cNvGrpSpPr/>
          <p:nvPr/>
        </p:nvGrpSpPr>
        <p:grpSpPr>
          <a:xfrm>
            <a:off x="2289021" y="2187830"/>
            <a:ext cx="347400" cy="347400"/>
            <a:chOff x="3118962" y="2680841"/>
            <a:chExt cx="347400" cy="347400"/>
          </a:xfrm>
        </p:grpSpPr>
        <p:sp>
          <p:nvSpPr>
            <p:cNvPr id="56" name="Google Shape;809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10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808;p37"/>
          <p:cNvGrpSpPr/>
          <p:nvPr/>
        </p:nvGrpSpPr>
        <p:grpSpPr>
          <a:xfrm>
            <a:off x="2289021" y="2878262"/>
            <a:ext cx="347400" cy="347400"/>
            <a:chOff x="3118962" y="2680841"/>
            <a:chExt cx="347400" cy="347400"/>
          </a:xfrm>
        </p:grpSpPr>
        <p:sp>
          <p:nvSpPr>
            <p:cNvPr id="59" name="Google Shape;809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10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808;p37"/>
          <p:cNvGrpSpPr/>
          <p:nvPr/>
        </p:nvGrpSpPr>
        <p:grpSpPr>
          <a:xfrm>
            <a:off x="4575981" y="3564326"/>
            <a:ext cx="347400" cy="347400"/>
            <a:chOff x="3118962" y="2680841"/>
            <a:chExt cx="347400" cy="347400"/>
          </a:xfrm>
        </p:grpSpPr>
        <p:sp>
          <p:nvSpPr>
            <p:cNvPr id="62" name="Google Shape;809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10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796;p37"/>
          <p:cNvGrpSpPr/>
          <p:nvPr/>
        </p:nvGrpSpPr>
        <p:grpSpPr>
          <a:xfrm>
            <a:off x="4575791" y="2878262"/>
            <a:ext cx="347400" cy="347400"/>
            <a:chOff x="3118962" y="2055825"/>
            <a:chExt cx="347400" cy="347400"/>
          </a:xfrm>
        </p:grpSpPr>
        <p:sp>
          <p:nvSpPr>
            <p:cNvPr id="65" name="Google Shape;797;p37"/>
            <p:cNvSpPr/>
            <p:nvPr/>
          </p:nvSpPr>
          <p:spPr>
            <a:xfrm>
              <a:off x="3118962" y="2055825"/>
              <a:ext cx="347400" cy="34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98;p37"/>
            <p:cNvSpPr/>
            <p:nvPr/>
          </p:nvSpPr>
          <p:spPr>
            <a:xfrm>
              <a:off x="3220228" y="2157609"/>
              <a:ext cx="144500" cy="144166"/>
            </a:xfrm>
            <a:custGeom>
              <a:avLst/>
              <a:gdLst/>
              <a:ahLst/>
              <a:cxnLst/>
              <a:rect l="l" t="t" r="r" b="b"/>
              <a:pathLst>
                <a:path w="11665" h="11638" extrusionOk="0">
                  <a:moveTo>
                    <a:pt x="1465" y="1"/>
                  </a:moveTo>
                  <a:lnTo>
                    <a:pt x="1" y="1466"/>
                  </a:lnTo>
                  <a:lnTo>
                    <a:pt x="4422" y="5833"/>
                  </a:lnTo>
                  <a:lnTo>
                    <a:pt x="1" y="10200"/>
                  </a:lnTo>
                  <a:lnTo>
                    <a:pt x="1465" y="11637"/>
                  </a:lnTo>
                  <a:lnTo>
                    <a:pt x="5832" y="7270"/>
                  </a:lnTo>
                  <a:lnTo>
                    <a:pt x="10199" y="11637"/>
                  </a:lnTo>
                  <a:lnTo>
                    <a:pt x="11664" y="10200"/>
                  </a:lnTo>
                  <a:lnTo>
                    <a:pt x="7243" y="5833"/>
                  </a:lnTo>
                  <a:lnTo>
                    <a:pt x="11664" y="1466"/>
                  </a:lnTo>
                  <a:lnTo>
                    <a:pt x="10199" y="1"/>
                  </a:lnTo>
                  <a:lnTo>
                    <a:pt x="5832" y="436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793;p37"/>
          <p:cNvGrpSpPr/>
          <p:nvPr/>
        </p:nvGrpSpPr>
        <p:grpSpPr>
          <a:xfrm>
            <a:off x="7491224" y="2182289"/>
            <a:ext cx="347400" cy="347400"/>
            <a:chOff x="3118962" y="2680841"/>
            <a:chExt cx="347400" cy="347400"/>
          </a:xfrm>
        </p:grpSpPr>
        <p:sp>
          <p:nvSpPr>
            <p:cNvPr id="68" name="Google Shape;794;p37"/>
            <p:cNvSpPr/>
            <p:nvPr/>
          </p:nvSpPr>
          <p:spPr>
            <a:xfrm>
              <a:off x="3118962" y="2680841"/>
              <a:ext cx="347400" cy="34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95;p37"/>
            <p:cNvSpPr/>
            <p:nvPr/>
          </p:nvSpPr>
          <p:spPr>
            <a:xfrm>
              <a:off x="3210647" y="2794712"/>
              <a:ext cx="163651" cy="119961"/>
            </a:xfrm>
            <a:custGeom>
              <a:avLst/>
              <a:gdLst/>
              <a:ahLst/>
              <a:cxnLst/>
              <a:rect l="l" t="t" r="r" b="b"/>
              <a:pathLst>
                <a:path w="13211" h="9684" extrusionOk="0">
                  <a:moveTo>
                    <a:pt x="11800" y="0"/>
                  </a:moveTo>
                  <a:lnTo>
                    <a:pt x="4992" y="6836"/>
                  </a:lnTo>
                  <a:lnTo>
                    <a:pt x="1411" y="3255"/>
                  </a:lnTo>
                  <a:lnTo>
                    <a:pt x="1" y="4693"/>
                  </a:lnTo>
                  <a:lnTo>
                    <a:pt x="4992" y="9684"/>
                  </a:lnTo>
                  <a:lnTo>
                    <a:pt x="13210" y="1438"/>
                  </a:lnTo>
                  <a:lnTo>
                    <a:pt x="11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1"/>
          <p:cNvSpPr txBox="1">
            <a:spLocks noGrp="1"/>
          </p:cNvSpPr>
          <p:nvPr>
            <p:ph type="subTitle" idx="3"/>
          </p:nvPr>
        </p:nvSpPr>
        <p:spPr>
          <a:xfrm>
            <a:off x="2684676" y="2983350"/>
            <a:ext cx="18288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Appointment</a:t>
            </a:r>
            <a:endParaRPr dirty="0"/>
          </a:p>
        </p:txBody>
      </p:sp>
      <p:sp>
        <p:nvSpPr>
          <p:cNvPr id="962" name="Google Shape;962;p41"/>
          <p:cNvSpPr txBox="1">
            <a:spLocks noGrp="1"/>
          </p:cNvSpPr>
          <p:nvPr>
            <p:ph type="subTitle" idx="4"/>
          </p:nvPr>
        </p:nvSpPr>
        <p:spPr>
          <a:xfrm>
            <a:off x="2740092" y="3332325"/>
            <a:ext cx="1757158" cy="8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Patient can take future appointment of the doctor </a:t>
            </a:r>
            <a:endParaRPr dirty="0"/>
          </a:p>
        </p:txBody>
      </p:sp>
      <p:sp>
        <p:nvSpPr>
          <p:cNvPr id="963" name="Google Shape;963;p41"/>
          <p:cNvSpPr txBox="1">
            <a:spLocks noGrp="1"/>
          </p:cNvSpPr>
          <p:nvPr>
            <p:ph type="subTitle" idx="5"/>
          </p:nvPr>
        </p:nvSpPr>
        <p:spPr>
          <a:xfrm>
            <a:off x="4643402" y="2983350"/>
            <a:ext cx="18288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Reminder</a:t>
            </a:r>
            <a:endParaRPr dirty="0"/>
          </a:p>
        </p:txBody>
      </p:sp>
      <p:sp>
        <p:nvSpPr>
          <p:cNvPr id="964" name="Google Shape;964;p41"/>
          <p:cNvSpPr txBox="1">
            <a:spLocks noGrp="1"/>
          </p:cNvSpPr>
          <p:nvPr>
            <p:ph type="subTitle" idx="6"/>
          </p:nvPr>
        </p:nvSpPr>
        <p:spPr>
          <a:xfrm>
            <a:off x="4823427" y="3332325"/>
            <a:ext cx="1390330" cy="13643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Mail reminding patient that they have and appointment in upcoming days</a:t>
            </a:r>
            <a:endParaRPr dirty="0"/>
          </a:p>
        </p:txBody>
      </p:sp>
      <p:sp>
        <p:nvSpPr>
          <p:cNvPr id="965" name="Google Shape;965;p41"/>
          <p:cNvSpPr txBox="1">
            <a:spLocks noGrp="1"/>
          </p:cNvSpPr>
          <p:nvPr>
            <p:ph type="subTitle" idx="7"/>
          </p:nvPr>
        </p:nvSpPr>
        <p:spPr>
          <a:xfrm>
            <a:off x="6595350" y="2983350"/>
            <a:ext cx="18288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Order Medication</a:t>
            </a:r>
            <a:endParaRPr dirty="0"/>
          </a:p>
        </p:txBody>
      </p:sp>
      <p:sp>
        <p:nvSpPr>
          <p:cNvPr id="966" name="Google Shape;966;p41"/>
          <p:cNvSpPr txBox="1">
            <a:spLocks noGrp="1"/>
          </p:cNvSpPr>
          <p:nvPr>
            <p:ph type="subTitle" idx="8"/>
          </p:nvPr>
        </p:nvSpPr>
        <p:spPr>
          <a:xfrm>
            <a:off x="6595350" y="3332325"/>
            <a:ext cx="1828800" cy="13643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Can order medicines that prescribe for long time, 2 days before they end</a:t>
            </a:r>
            <a:endParaRPr dirty="0"/>
          </a:p>
        </p:txBody>
      </p:sp>
      <p:sp>
        <p:nvSpPr>
          <p:cNvPr id="967" name="Google Shape;967;p41"/>
          <p:cNvSpPr txBox="1">
            <a:spLocks noGrp="1"/>
          </p:cNvSpPr>
          <p:nvPr>
            <p:ph type="title"/>
          </p:nvPr>
        </p:nvSpPr>
        <p:spPr>
          <a:xfrm>
            <a:off x="1252524" y="445025"/>
            <a:ext cx="717837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Upcoming Goals</a:t>
            </a:r>
            <a:endParaRPr sz="2800" b="1" dirty="0"/>
          </a:p>
        </p:txBody>
      </p:sp>
      <p:cxnSp>
        <p:nvCxnSpPr>
          <p:cNvPr id="968" name="Google Shape;968;p41"/>
          <p:cNvCxnSpPr/>
          <p:nvPr/>
        </p:nvCxnSpPr>
        <p:spPr>
          <a:xfrm>
            <a:off x="719850" y="2670275"/>
            <a:ext cx="7704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9" name="Google Shape;969;p41"/>
          <p:cNvSpPr/>
          <p:nvPr/>
        </p:nvSpPr>
        <p:spPr>
          <a:xfrm>
            <a:off x="1552775" y="2582699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1"/>
          <p:cNvSpPr txBox="1">
            <a:spLocks noGrp="1"/>
          </p:cNvSpPr>
          <p:nvPr>
            <p:ph type="subTitle" idx="1"/>
          </p:nvPr>
        </p:nvSpPr>
        <p:spPr>
          <a:xfrm>
            <a:off x="725950" y="2983350"/>
            <a:ext cx="18288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Add chatbot</a:t>
            </a:r>
            <a:endParaRPr sz="14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1" name="Google Shape;971;p41"/>
          <p:cNvSpPr txBox="1">
            <a:spLocks noGrp="1"/>
          </p:cNvSpPr>
          <p:nvPr>
            <p:ph type="subTitle" idx="2"/>
          </p:nvPr>
        </p:nvSpPr>
        <p:spPr>
          <a:xfrm>
            <a:off x="774439" y="3332324"/>
            <a:ext cx="1828800" cy="1468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/>
              <a:t>Chatbot</a:t>
            </a:r>
            <a:r>
              <a:rPr lang="en-US" dirty="0"/>
              <a:t> which will allow the patient to share the symptoms and it will revert back with the possible diseases.</a:t>
            </a:r>
            <a:endParaRPr sz="1400" dirty="0"/>
          </a:p>
        </p:txBody>
      </p:sp>
      <p:sp>
        <p:nvSpPr>
          <p:cNvPr id="972" name="Google Shape;972;p41"/>
          <p:cNvSpPr/>
          <p:nvPr/>
        </p:nvSpPr>
        <p:spPr>
          <a:xfrm>
            <a:off x="3511475" y="2582699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41"/>
          <p:cNvSpPr/>
          <p:nvPr/>
        </p:nvSpPr>
        <p:spPr>
          <a:xfrm>
            <a:off x="5470175" y="2582699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41"/>
          <p:cNvSpPr/>
          <p:nvPr/>
        </p:nvSpPr>
        <p:spPr>
          <a:xfrm>
            <a:off x="7428875" y="2582699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41"/>
          <p:cNvSpPr/>
          <p:nvPr/>
        </p:nvSpPr>
        <p:spPr>
          <a:xfrm>
            <a:off x="1252525" y="1434203"/>
            <a:ext cx="775800" cy="775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976" name="Google Shape;976;p41"/>
          <p:cNvSpPr/>
          <p:nvPr/>
        </p:nvSpPr>
        <p:spPr>
          <a:xfrm>
            <a:off x="3211175" y="1434203"/>
            <a:ext cx="775800" cy="775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977" name="Google Shape;977;p41"/>
          <p:cNvSpPr/>
          <p:nvPr/>
        </p:nvSpPr>
        <p:spPr>
          <a:xfrm>
            <a:off x="5169825" y="1434203"/>
            <a:ext cx="775800" cy="775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978" name="Google Shape;978;p41"/>
          <p:cNvSpPr/>
          <p:nvPr/>
        </p:nvSpPr>
        <p:spPr>
          <a:xfrm>
            <a:off x="7128475" y="1434203"/>
            <a:ext cx="775800" cy="775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979" name="Google Shape;979;p41"/>
          <p:cNvSpPr txBox="1">
            <a:spLocks noGrp="1"/>
          </p:cNvSpPr>
          <p:nvPr>
            <p:ph type="title" idx="9"/>
          </p:nvPr>
        </p:nvSpPr>
        <p:spPr>
          <a:xfrm>
            <a:off x="1325275" y="1600553"/>
            <a:ext cx="630300" cy="443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01</a:t>
            </a:r>
            <a:endParaRPr b="1"/>
          </a:p>
        </p:txBody>
      </p:sp>
      <p:sp>
        <p:nvSpPr>
          <p:cNvPr id="980" name="Google Shape;980;p41"/>
          <p:cNvSpPr txBox="1">
            <a:spLocks noGrp="1"/>
          </p:cNvSpPr>
          <p:nvPr>
            <p:ph type="title" idx="13"/>
          </p:nvPr>
        </p:nvSpPr>
        <p:spPr>
          <a:xfrm>
            <a:off x="3283925" y="1600553"/>
            <a:ext cx="630300" cy="443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02</a:t>
            </a:r>
            <a:endParaRPr b="1"/>
          </a:p>
        </p:txBody>
      </p:sp>
      <p:sp>
        <p:nvSpPr>
          <p:cNvPr id="981" name="Google Shape;981;p41"/>
          <p:cNvSpPr txBox="1">
            <a:spLocks noGrp="1"/>
          </p:cNvSpPr>
          <p:nvPr>
            <p:ph type="title" idx="14"/>
          </p:nvPr>
        </p:nvSpPr>
        <p:spPr>
          <a:xfrm>
            <a:off x="5242575" y="1600553"/>
            <a:ext cx="630300" cy="443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03</a:t>
            </a:r>
            <a:endParaRPr b="1"/>
          </a:p>
        </p:txBody>
      </p:sp>
      <p:sp>
        <p:nvSpPr>
          <p:cNvPr id="982" name="Google Shape;982;p41"/>
          <p:cNvSpPr txBox="1">
            <a:spLocks noGrp="1"/>
          </p:cNvSpPr>
          <p:nvPr>
            <p:ph type="title" idx="15"/>
          </p:nvPr>
        </p:nvSpPr>
        <p:spPr>
          <a:xfrm>
            <a:off x="7194600" y="1600553"/>
            <a:ext cx="630300" cy="443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04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48"/>
          <p:cNvSpPr/>
          <p:nvPr/>
        </p:nvSpPr>
        <p:spPr>
          <a:xfrm>
            <a:off x="1395814" y="2376850"/>
            <a:ext cx="903000" cy="903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120" name="Google Shape;1120;p48"/>
          <p:cNvSpPr txBox="1">
            <a:spLocks noGrp="1"/>
          </p:cNvSpPr>
          <p:nvPr>
            <p:ph type="title"/>
          </p:nvPr>
        </p:nvSpPr>
        <p:spPr>
          <a:xfrm>
            <a:off x="1069838" y="821979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Technologies Used</a:t>
            </a:r>
            <a:endParaRPr sz="3200" dirty="0"/>
          </a:p>
        </p:txBody>
      </p:sp>
      <p:sp>
        <p:nvSpPr>
          <p:cNvPr id="1121" name="Google Shape;1121;p48"/>
          <p:cNvSpPr/>
          <p:nvPr/>
        </p:nvSpPr>
        <p:spPr>
          <a:xfrm>
            <a:off x="5192446" y="2834469"/>
            <a:ext cx="1485399" cy="742590"/>
          </a:xfrm>
          <a:custGeom>
            <a:avLst/>
            <a:gdLst/>
            <a:ahLst/>
            <a:cxnLst/>
            <a:rect l="l" t="t" r="r" b="b"/>
            <a:pathLst>
              <a:path w="7904" h="3951" extrusionOk="0">
                <a:moveTo>
                  <a:pt x="1" y="0"/>
                </a:moveTo>
                <a:cubicBezTo>
                  <a:pt x="1" y="540"/>
                  <a:pt x="113" y="1075"/>
                  <a:pt x="327" y="1571"/>
                </a:cubicBezTo>
                <a:cubicBezTo>
                  <a:pt x="938" y="2971"/>
                  <a:pt x="2332" y="3951"/>
                  <a:pt x="3953" y="3951"/>
                </a:cubicBezTo>
                <a:cubicBezTo>
                  <a:pt x="6132" y="3951"/>
                  <a:pt x="7903" y="2178"/>
                  <a:pt x="7903" y="0"/>
                </a:cubicBezTo>
                <a:lnTo>
                  <a:pt x="7248" y="0"/>
                </a:lnTo>
                <a:cubicBezTo>
                  <a:pt x="7248" y="1818"/>
                  <a:pt x="5770" y="3296"/>
                  <a:pt x="3953" y="3296"/>
                </a:cubicBezTo>
                <a:cubicBezTo>
                  <a:pt x="2135" y="3296"/>
                  <a:pt x="657" y="1818"/>
                  <a:pt x="6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48"/>
          <p:cNvSpPr/>
          <p:nvPr/>
        </p:nvSpPr>
        <p:spPr>
          <a:xfrm>
            <a:off x="3830525" y="2091702"/>
            <a:ext cx="1485023" cy="742590"/>
          </a:xfrm>
          <a:custGeom>
            <a:avLst/>
            <a:gdLst/>
            <a:ahLst/>
            <a:cxnLst/>
            <a:rect l="l" t="t" r="r" b="b"/>
            <a:pathLst>
              <a:path w="7902" h="3951" extrusionOk="0">
                <a:moveTo>
                  <a:pt x="3951" y="0"/>
                </a:moveTo>
                <a:cubicBezTo>
                  <a:pt x="2330" y="0"/>
                  <a:pt x="935" y="982"/>
                  <a:pt x="327" y="2380"/>
                </a:cubicBezTo>
                <a:cubicBezTo>
                  <a:pt x="111" y="2874"/>
                  <a:pt x="0" y="3409"/>
                  <a:pt x="0" y="3951"/>
                </a:cubicBezTo>
                <a:lnTo>
                  <a:pt x="653" y="3951"/>
                </a:lnTo>
                <a:cubicBezTo>
                  <a:pt x="653" y="2135"/>
                  <a:pt x="2133" y="657"/>
                  <a:pt x="3951" y="657"/>
                </a:cubicBezTo>
                <a:cubicBezTo>
                  <a:pt x="5767" y="657"/>
                  <a:pt x="7246" y="2135"/>
                  <a:pt x="7246" y="3951"/>
                </a:cubicBezTo>
                <a:lnTo>
                  <a:pt x="7901" y="3951"/>
                </a:lnTo>
                <a:cubicBezTo>
                  <a:pt x="7901" y="3411"/>
                  <a:pt x="7791" y="2876"/>
                  <a:pt x="7574" y="2381"/>
                </a:cubicBezTo>
                <a:cubicBezTo>
                  <a:pt x="6966" y="982"/>
                  <a:pt x="5571" y="0"/>
                  <a:pt x="39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48"/>
          <p:cNvSpPr/>
          <p:nvPr/>
        </p:nvSpPr>
        <p:spPr>
          <a:xfrm>
            <a:off x="1104051" y="2091702"/>
            <a:ext cx="1486526" cy="745034"/>
          </a:xfrm>
          <a:custGeom>
            <a:avLst/>
            <a:gdLst/>
            <a:ahLst/>
            <a:cxnLst/>
            <a:rect l="l" t="t" r="r" b="b"/>
            <a:pathLst>
              <a:path w="7910" h="3964" extrusionOk="0">
                <a:moveTo>
                  <a:pt x="3958" y="0"/>
                </a:moveTo>
                <a:cubicBezTo>
                  <a:pt x="3954" y="0"/>
                  <a:pt x="3950" y="0"/>
                  <a:pt x="3946" y="0"/>
                </a:cubicBezTo>
                <a:cubicBezTo>
                  <a:pt x="1768" y="6"/>
                  <a:pt x="0" y="1784"/>
                  <a:pt x="6" y="3963"/>
                </a:cubicBezTo>
                <a:lnTo>
                  <a:pt x="661" y="3962"/>
                </a:lnTo>
                <a:cubicBezTo>
                  <a:pt x="657" y="2144"/>
                  <a:pt x="2131" y="661"/>
                  <a:pt x="3947" y="655"/>
                </a:cubicBezTo>
                <a:cubicBezTo>
                  <a:pt x="3951" y="655"/>
                  <a:pt x="3955" y="655"/>
                  <a:pt x="3959" y="655"/>
                </a:cubicBezTo>
                <a:cubicBezTo>
                  <a:pt x="5771" y="655"/>
                  <a:pt x="7248" y="2127"/>
                  <a:pt x="7254" y="3939"/>
                </a:cubicBezTo>
                <a:lnTo>
                  <a:pt x="7256" y="3939"/>
                </a:lnTo>
                <a:lnTo>
                  <a:pt x="7909" y="3938"/>
                </a:lnTo>
                <a:cubicBezTo>
                  <a:pt x="7907" y="3398"/>
                  <a:pt x="7795" y="2863"/>
                  <a:pt x="7578" y="2368"/>
                </a:cubicBezTo>
                <a:cubicBezTo>
                  <a:pt x="6966" y="976"/>
                  <a:pt x="5573" y="0"/>
                  <a:pt x="395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48"/>
          <p:cNvSpPr/>
          <p:nvPr/>
        </p:nvSpPr>
        <p:spPr>
          <a:xfrm>
            <a:off x="2468040" y="2834469"/>
            <a:ext cx="1485399" cy="742590"/>
          </a:xfrm>
          <a:custGeom>
            <a:avLst/>
            <a:gdLst/>
            <a:ahLst/>
            <a:cxnLst/>
            <a:rect l="l" t="t" r="r" b="b"/>
            <a:pathLst>
              <a:path w="7904" h="3951" extrusionOk="0">
                <a:moveTo>
                  <a:pt x="1" y="0"/>
                </a:moveTo>
                <a:cubicBezTo>
                  <a:pt x="1" y="540"/>
                  <a:pt x="111" y="1075"/>
                  <a:pt x="328" y="1571"/>
                </a:cubicBezTo>
                <a:cubicBezTo>
                  <a:pt x="938" y="2971"/>
                  <a:pt x="2332" y="3951"/>
                  <a:pt x="3953" y="3951"/>
                </a:cubicBezTo>
                <a:cubicBezTo>
                  <a:pt x="5574" y="3951"/>
                  <a:pt x="6967" y="2971"/>
                  <a:pt x="7575" y="1573"/>
                </a:cubicBezTo>
                <a:cubicBezTo>
                  <a:pt x="7791" y="1076"/>
                  <a:pt x="7903" y="541"/>
                  <a:pt x="7903" y="0"/>
                </a:cubicBezTo>
                <a:lnTo>
                  <a:pt x="7249" y="0"/>
                </a:lnTo>
                <a:cubicBezTo>
                  <a:pt x="7249" y="1818"/>
                  <a:pt x="5770" y="3296"/>
                  <a:pt x="3953" y="3296"/>
                </a:cubicBezTo>
                <a:cubicBezTo>
                  <a:pt x="2135" y="3296"/>
                  <a:pt x="657" y="1818"/>
                  <a:pt x="6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48"/>
          <p:cNvSpPr/>
          <p:nvPr/>
        </p:nvSpPr>
        <p:spPr>
          <a:xfrm>
            <a:off x="6553240" y="2091702"/>
            <a:ext cx="1486526" cy="745034"/>
          </a:xfrm>
          <a:custGeom>
            <a:avLst/>
            <a:gdLst/>
            <a:ahLst/>
            <a:cxnLst/>
            <a:rect l="l" t="t" r="r" b="b"/>
            <a:pathLst>
              <a:path w="7910" h="3964" extrusionOk="0">
                <a:moveTo>
                  <a:pt x="3959" y="0"/>
                </a:moveTo>
                <a:cubicBezTo>
                  <a:pt x="3955" y="0"/>
                  <a:pt x="3951" y="0"/>
                  <a:pt x="3947" y="0"/>
                </a:cubicBezTo>
                <a:cubicBezTo>
                  <a:pt x="1769" y="8"/>
                  <a:pt x="1" y="1786"/>
                  <a:pt x="7" y="3963"/>
                </a:cubicBezTo>
                <a:lnTo>
                  <a:pt x="664" y="3962"/>
                </a:lnTo>
                <a:cubicBezTo>
                  <a:pt x="658" y="2144"/>
                  <a:pt x="2132" y="661"/>
                  <a:pt x="3948" y="657"/>
                </a:cubicBezTo>
                <a:cubicBezTo>
                  <a:pt x="3952" y="657"/>
                  <a:pt x="3956" y="657"/>
                  <a:pt x="3960" y="657"/>
                </a:cubicBezTo>
                <a:cubicBezTo>
                  <a:pt x="5772" y="657"/>
                  <a:pt x="7249" y="2127"/>
                  <a:pt x="7255" y="3941"/>
                </a:cubicBezTo>
                <a:lnTo>
                  <a:pt x="7257" y="3941"/>
                </a:lnTo>
                <a:lnTo>
                  <a:pt x="7910" y="3939"/>
                </a:lnTo>
                <a:cubicBezTo>
                  <a:pt x="7908" y="3398"/>
                  <a:pt x="7796" y="2865"/>
                  <a:pt x="7578" y="2370"/>
                </a:cubicBezTo>
                <a:cubicBezTo>
                  <a:pt x="6967" y="976"/>
                  <a:pt x="5574" y="0"/>
                  <a:pt x="39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48"/>
          <p:cNvSpPr/>
          <p:nvPr/>
        </p:nvSpPr>
        <p:spPr>
          <a:xfrm>
            <a:off x="1741300" y="2052412"/>
            <a:ext cx="212100" cy="21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48"/>
          <p:cNvSpPr/>
          <p:nvPr/>
        </p:nvSpPr>
        <p:spPr>
          <a:xfrm>
            <a:off x="4468263" y="2052412"/>
            <a:ext cx="212100" cy="21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48"/>
          <p:cNvSpPr/>
          <p:nvPr/>
        </p:nvSpPr>
        <p:spPr>
          <a:xfrm>
            <a:off x="7195738" y="2052412"/>
            <a:ext cx="212100" cy="21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48"/>
          <p:cNvSpPr/>
          <p:nvPr/>
        </p:nvSpPr>
        <p:spPr>
          <a:xfrm>
            <a:off x="3105063" y="3409403"/>
            <a:ext cx="212100" cy="21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48"/>
          <p:cNvSpPr/>
          <p:nvPr/>
        </p:nvSpPr>
        <p:spPr>
          <a:xfrm>
            <a:off x="5836163" y="3409403"/>
            <a:ext cx="212100" cy="21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48"/>
          <p:cNvSpPr/>
          <p:nvPr/>
        </p:nvSpPr>
        <p:spPr>
          <a:xfrm>
            <a:off x="4121450" y="2376850"/>
            <a:ext cx="903000" cy="903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7" name="Google Shape;1137;p48"/>
          <p:cNvSpPr/>
          <p:nvPr/>
        </p:nvSpPr>
        <p:spPr>
          <a:xfrm>
            <a:off x="6845850" y="2376850"/>
            <a:ext cx="903000" cy="903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bg1"/>
                </a:solidFill>
              </a:rPr>
              <a:t>Ejs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1138" name="Google Shape;1138;p48"/>
          <p:cNvSpPr/>
          <p:nvPr/>
        </p:nvSpPr>
        <p:spPr>
          <a:xfrm>
            <a:off x="2759050" y="2376850"/>
            <a:ext cx="903000" cy="903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9" name="Google Shape;1139;p48"/>
          <p:cNvSpPr/>
          <p:nvPr/>
        </p:nvSpPr>
        <p:spPr>
          <a:xfrm>
            <a:off x="5482900" y="2376850"/>
            <a:ext cx="903000" cy="903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262" y="2477643"/>
            <a:ext cx="713476" cy="7134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436" y="2485664"/>
            <a:ext cx="713261" cy="7132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828" y="2532158"/>
            <a:ext cx="609524" cy="609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248" y="2582701"/>
            <a:ext cx="503182" cy="50318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Healthcare Consul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BD5E4"/>
      </a:accent1>
      <a:accent2>
        <a:srgbClr val="7087C4"/>
      </a:accent2>
      <a:accent3>
        <a:srgbClr val="496CCC"/>
      </a:accent3>
      <a:accent4>
        <a:srgbClr val="2C3D6E"/>
      </a:accent4>
      <a:accent5>
        <a:srgbClr val="2D3859"/>
      </a:accent5>
      <a:accent6>
        <a:srgbClr val="222B38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3963</TotalTime>
  <Words>382</Words>
  <Application>Microsoft Office PowerPoint</Application>
  <PresentationFormat>On-screen Show (16:9)</PresentationFormat>
  <Paragraphs>84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IBM Plex Sans</vt:lpstr>
      <vt:lpstr>Arial</vt:lpstr>
      <vt:lpstr>Barlow</vt:lpstr>
      <vt:lpstr>Open Sans</vt:lpstr>
      <vt:lpstr>Healthcare Consulting by Slidesgo</vt:lpstr>
      <vt:lpstr>Horizon</vt:lpstr>
      <vt:lpstr>TABLE OF CONTENTS</vt:lpstr>
      <vt:lpstr>Horizon</vt:lpstr>
      <vt:lpstr>Inspiration</vt:lpstr>
      <vt:lpstr>Patient Side</vt:lpstr>
      <vt:lpstr>Doctor’s Side</vt:lpstr>
      <vt:lpstr>Authorization</vt:lpstr>
      <vt:lpstr>Upcoming Goals</vt:lpstr>
      <vt:lpstr>Technologies Used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Team TechByte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Horizon</dc:title>
  <dc:creator>HP</dc:creator>
  <cp:lastModifiedBy>HP</cp:lastModifiedBy>
  <cp:revision>22</cp:revision>
  <dcterms:modified xsi:type="dcterms:W3CDTF">2021-02-14T12:47:38Z</dcterms:modified>
</cp:coreProperties>
</file>